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3" r:id="rId4"/>
  </p:sldMasterIdLst>
  <p:notesMasterIdLst>
    <p:notesMasterId r:id="rId18"/>
  </p:notesMasterIdLst>
  <p:handoutMasterIdLst>
    <p:handoutMasterId r:id="rId19"/>
  </p:handoutMasterIdLst>
  <p:sldIdLst>
    <p:sldId id="508" r:id="rId5"/>
    <p:sldId id="520" r:id="rId6"/>
    <p:sldId id="273" r:id="rId7"/>
    <p:sldId id="282" r:id="rId8"/>
    <p:sldId id="281" r:id="rId9"/>
    <p:sldId id="509" r:id="rId10"/>
    <p:sldId id="510" r:id="rId11"/>
    <p:sldId id="521" r:id="rId12"/>
    <p:sldId id="259" r:id="rId13"/>
    <p:sldId id="513" r:id="rId14"/>
    <p:sldId id="522" r:id="rId15"/>
    <p:sldId id="523" r:id="rId16"/>
    <p:sldId id="524" r:id="rId17"/>
  </p:sldIdLst>
  <p:sldSz cx="9144000" cy="6858000" type="screen4x3"/>
  <p:notesSz cx="6858000" cy="28479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9072" userDrawn="1">
          <p15:clr>
            <a:srgbClr val="A4A3A4"/>
          </p15:clr>
        </p15:guide>
        <p15:guide id="2" pos="7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Straker" initials="PS" lastIdx="1" clrIdx="0">
    <p:extLst>
      <p:ext uri="{19B8F6BF-5375-455C-9EA6-DF929625EA0E}">
        <p15:presenceInfo xmlns:p15="http://schemas.microsoft.com/office/powerpoint/2012/main" userId="S::strakerp@osceola.k12.fl.us::b0e7a895-59f6-42b1-b630-a0ff6e7a39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F2EC8-5C0E-449A-AB4E-88BA3C581E24}" v="2" dt="2022-08-29T20:54:59.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740" autoAdjust="0"/>
  </p:normalViewPr>
  <p:slideViewPr>
    <p:cSldViewPr snapToGrid="0">
      <p:cViewPr varScale="1">
        <p:scale>
          <a:sx n="44" d="100"/>
          <a:sy n="44" d="100"/>
        </p:scale>
        <p:origin x="1212" y="40"/>
      </p:cViewPr>
      <p:guideLst>
        <p:guide orient="horz" pos="2160"/>
        <p:guide pos="2880"/>
      </p:guideLst>
    </p:cSldViewPr>
  </p:slideViewPr>
  <p:outlineViewPr>
    <p:cViewPr>
      <p:scale>
        <a:sx n="33" d="100"/>
        <a:sy n="33" d="100"/>
      </p:scale>
      <p:origin x="0" y="-7800"/>
    </p:cViewPr>
  </p:outlineViewPr>
  <p:notesTextViewPr>
    <p:cViewPr>
      <p:scale>
        <a:sx n="1" d="1"/>
        <a:sy n="1" d="1"/>
      </p:scale>
      <p:origin x="0" y="0"/>
    </p:cViewPr>
  </p:notesTextViewPr>
  <p:notesViewPr>
    <p:cSldViewPr snapToGrid="0">
      <p:cViewPr>
        <p:scale>
          <a:sx n="1" d="2"/>
          <a:sy n="1" d="2"/>
        </p:scale>
        <p:origin x="4632" y="36"/>
      </p:cViewPr>
      <p:guideLst>
        <p:guide orient="horz" pos="9072"/>
        <p:guide pos="7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Cleveland" userId="a3153640-3364-402a-be43-6dde5ef24998" providerId="ADAL" clId="{FAAF2EC8-5C0E-449A-AB4E-88BA3C581E24}"/>
    <pc:docChg chg="custSel addSld delSld modSld">
      <pc:chgData name="Melanie Cleveland" userId="a3153640-3364-402a-be43-6dde5ef24998" providerId="ADAL" clId="{FAAF2EC8-5C0E-449A-AB4E-88BA3C581E24}" dt="2022-09-01T12:59:49.107" v="105" actId="20577"/>
      <pc:docMkLst>
        <pc:docMk/>
      </pc:docMkLst>
      <pc:sldChg chg="addSp">
        <pc:chgData name="Melanie Cleveland" userId="a3153640-3364-402a-be43-6dde5ef24998" providerId="ADAL" clId="{FAAF2EC8-5C0E-449A-AB4E-88BA3C581E24}" dt="2022-08-29T20:54:59.733" v="6"/>
        <pc:sldMkLst>
          <pc:docMk/>
          <pc:sldMk cId="2848280104" sldId="508"/>
        </pc:sldMkLst>
        <pc:inkChg chg="add">
          <ac:chgData name="Melanie Cleveland" userId="a3153640-3364-402a-be43-6dde5ef24998" providerId="ADAL" clId="{FAAF2EC8-5C0E-449A-AB4E-88BA3C581E24}" dt="2022-08-29T20:54:59.733" v="6"/>
          <ac:inkMkLst>
            <pc:docMk/>
            <pc:sldMk cId="2848280104" sldId="508"/>
            <ac:inkMk id="2" creationId="{D78FF491-A50B-4F65-A32C-C4418482DE1B}"/>
          </ac:inkMkLst>
        </pc:inkChg>
      </pc:sldChg>
      <pc:sldChg chg="addSp delSp modSp mod modAnim">
        <pc:chgData name="Melanie Cleveland" userId="a3153640-3364-402a-be43-6dde5ef24998" providerId="ADAL" clId="{FAAF2EC8-5C0E-449A-AB4E-88BA3C581E24}" dt="2022-08-29T20:40:25.205" v="5" actId="1076"/>
        <pc:sldMkLst>
          <pc:docMk/>
          <pc:sldMk cId="2912710902" sldId="520"/>
        </pc:sldMkLst>
        <pc:picChg chg="add mod">
          <ac:chgData name="Melanie Cleveland" userId="a3153640-3364-402a-be43-6dde5ef24998" providerId="ADAL" clId="{FAAF2EC8-5C0E-449A-AB4E-88BA3C581E24}" dt="2022-08-29T20:40:25.205" v="5" actId="1076"/>
          <ac:picMkLst>
            <pc:docMk/>
            <pc:sldMk cId="2912710902" sldId="520"/>
            <ac:picMk id="2" creationId="{3844F862-3FD2-4F9F-AA4F-0B27587492C5}"/>
          </ac:picMkLst>
        </pc:picChg>
        <pc:picChg chg="del">
          <ac:chgData name="Melanie Cleveland" userId="a3153640-3364-402a-be43-6dde5ef24998" providerId="ADAL" clId="{FAAF2EC8-5C0E-449A-AB4E-88BA3C581E24}" dt="2022-08-29T20:39:43.622" v="1" actId="478"/>
          <ac:picMkLst>
            <pc:docMk/>
            <pc:sldMk cId="2912710902" sldId="520"/>
            <ac:picMk id="5" creationId="{1368845D-B465-40BA-A3E6-69C11A479782}"/>
          </ac:picMkLst>
        </pc:picChg>
      </pc:sldChg>
      <pc:sldChg chg="modSp mod">
        <pc:chgData name="Melanie Cleveland" userId="a3153640-3364-402a-be43-6dde5ef24998" providerId="ADAL" clId="{FAAF2EC8-5C0E-449A-AB4E-88BA3C581E24}" dt="2022-09-01T12:43:34.108" v="70" actId="20577"/>
        <pc:sldMkLst>
          <pc:docMk/>
          <pc:sldMk cId="1735041359" sldId="523"/>
        </pc:sldMkLst>
        <pc:spChg chg="mod">
          <ac:chgData name="Melanie Cleveland" userId="a3153640-3364-402a-be43-6dde5ef24998" providerId="ADAL" clId="{FAAF2EC8-5C0E-449A-AB4E-88BA3C581E24}" dt="2022-09-01T12:43:34.108" v="70" actId="20577"/>
          <ac:spMkLst>
            <pc:docMk/>
            <pc:sldMk cId="1735041359" sldId="523"/>
            <ac:spMk id="3" creationId="{79285054-4A85-4AAD-A263-940481FBC9C1}"/>
          </ac:spMkLst>
        </pc:spChg>
      </pc:sldChg>
      <pc:sldChg chg="new del">
        <pc:chgData name="Melanie Cleveland" userId="a3153640-3364-402a-be43-6dde5ef24998" providerId="ADAL" clId="{FAAF2EC8-5C0E-449A-AB4E-88BA3C581E24}" dt="2022-09-01T12:37:58.870" v="8" actId="2696"/>
        <pc:sldMkLst>
          <pc:docMk/>
          <pc:sldMk cId="1974781905" sldId="524"/>
        </pc:sldMkLst>
      </pc:sldChg>
      <pc:sldChg chg="addSp delSp modSp new mod">
        <pc:chgData name="Melanie Cleveland" userId="a3153640-3364-402a-be43-6dde5ef24998" providerId="ADAL" clId="{FAAF2EC8-5C0E-449A-AB4E-88BA3C581E24}" dt="2022-09-01T12:59:49.107" v="105" actId="20577"/>
        <pc:sldMkLst>
          <pc:docMk/>
          <pc:sldMk cId="2604476893" sldId="524"/>
        </pc:sldMkLst>
        <pc:spChg chg="mod">
          <ac:chgData name="Melanie Cleveland" userId="a3153640-3364-402a-be43-6dde5ef24998" providerId="ADAL" clId="{FAAF2EC8-5C0E-449A-AB4E-88BA3C581E24}" dt="2022-09-01T12:59:49.107" v="105" actId="20577"/>
          <ac:spMkLst>
            <pc:docMk/>
            <pc:sldMk cId="2604476893" sldId="524"/>
            <ac:spMk id="2" creationId="{647CFE7F-9A11-4BA5-864E-F55377B67252}"/>
          </ac:spMkLst>
        </pc:spChg>
        <pc:spChg chg="del">
          <ac:chgData name="Melanie Cleveland" userId="a3153640-3364-402a-be43-6dde5ef24998" providerId="ADAL" clId="{FAAF2EC8-5C0E-449A-AB4E-88BA3C581E24}" dt="2022-09-01T12:59:16.372" v="72" actId="22"/>
          <ac:spMkLst>
            <pc:docMk/>
            <pc:sldMk cId="2604476893" sldId="524"/>
            <ac:spMk id="3" creationId="{D88A5457-F7D1-4512-99DE-BC8E9B078944}"/>
          </ac:spMkLst>
        </pc:spChg>
        <pc:picChg chg="add mod ord">
          <ac:chgData name="Melanie Cleveland" userId="a3153640-3364-402a-be43-6dde5ef24998" providerId="ADAL" clId="{FAAF2EC8-5C0E-449A-AB4E-88BA3C581E24}" dt="2022-09-01T12:59:19.049" v="73" actId="14100"/>
          <ac:picMkLst>
            <pc:docMk/>
            <pc:sldMk cId="2604476893" sldId="524"/>
            <ac:picMk id="6" creationId="{52AEB2D3-EEAE-46F8-AA20-B18D5C3EC83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14BC0-CDE7-4F26-AD6E-785ED2071B5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08AFD0A-1517-4A79-9C87-B5C490F8C856}">
      <dgm:prSet/>
      <dgm:spPr/>
      <dgm:t>
        <a:bodyPr/>
        <a:lstStyle/>
        <a:p>
          <a:r>
            <a:rPr lang="en-US"/>
            <a:t>Professional Learning Communities is defined as “…an ongoing process in which educators work collaboratively in recurring cycles of collective inquiry and action research to achieve better results for the students they serve” (DuFour, 2006).</a:t>
          </a:r>
        </a:p>
      </dgm:t>
    </dgm:pt>
    <dgm:pt modelId="{789557F6-2972-4BE8-89EF-AE0AD6E19F00}" type="parTrans" cxnId="{47B72BE7-8662-41C1-91F5-EDAB38720DE7}">
      <dgm:prSet/>
      <dgm:spPr/>
      <dgm:t>
        <a:bodyPr/>
        <a:lstStyle/>
        <a:p>
          <a:endParaRPr lang="en-US"/>
        </a:p>
      </dgm:t>
    </dgm:pt>
    <dgm:pt modelId="{5062DA4D-BFB2-42D5-9729-F47CBC6C3337}" type="sibTrans" cxnId="{47B72BE7-8662-41C1-91F5-EDAB38720DE7}">
      <dgm:prSet/>
      <dgm:spPr/>
      <dgm:t>
        <a:bodyPr/>
        <a:lstStyle/>
        <a:p>
          <a:endParaRPr lang="en-US"/>
        </a:p>
      </dgm:t>
    </dgm:pt>
    <dgm:pt modelId="{973BA7D0-8551-4B8F-AF79-50F28872E32A}">
      <dgm:prSet/>
      <dgm:spPr/>
      <dgm:t>
        <a:bodyPr/>
        <a:lstStyle/>
        <a:p>
          <a:r>
            <a:rPr lang="en-US"/>
            <a:t>Set clear objectives that are focused on student learning. The PLC model is grounded in the assumption that building teachers’ competencies will lead to improved academic, behavioral, or social outcomes for students. Consequently, student learning is both the foundation and evidence of an effective PLC.</a:t>
          </a:r>
        </a:p>
      </dgm:t>
    </dgm:pt>
    <dgm:pt modelId="{CF2E7EFF-AD0E-4CF1-9FC3-1E1197DE866F}" type="parTrans" cxnId="{7ADBAF76-15F2-4E10-B813-1E98213CBF76}">
      <dgm:prSet/>
      <dgm:spPr/>
      <dgm:t>
        <a:bodyPr/>
        <a:lstStyle/>
        <a:p>
          <a:endParaRPr lang="en-US"/>
        </a:p>
      </dgm:t>
    </dgm:pt>
    <dgm:pt modelId="{D2DA782D-F62F-4EFF-B067-1F6040F0DFF0}" type="sibTrans" cxnId="{7ADBAF76-15F2-4E10-B813-1E98213CBF76}">
      <dgm:prSet/>
      <dgm:spPr/>
      <dgm:t>
        <a:bodyPr/>
        <a:lstStyle/>
        <a:p>
          <a:endParaRPr lang="en-US"/>
        </a:p>
      </dgm:t>
    </dgm:pt>
    <dgm:pt modelId="{383B1BB7-51FD-4DD6-AFDA-D26D89EA7A1D}" type="pres">
      <dgm:prSet presAssocID="{2F014BC0-CDE7-4F26-AD6E-785ED2071B56}" presName="linear" presStyleCnt="0">
        <dgm:presLayoutVars>
          <dgm:animLvl val="lvl"/>
          <dgm:resizeHandles val="exact"/>
        </dgm:presLayoutVars>
      </dgm:prSet>
      <dgm:spPr/>
    </dgm:pt>
    <dgm:pt modelId="{447239B8-4C05-4040-8306-AD538BC0E46D}" type="pres">
      <dgm:prSet presAssocID="{508AFD0A-1517-4A79-9C87-B5C490F8C856}" presName="parentText" presStyleLbl="node1" presStyleIdx="0" presStyleCnt="2">
        <dgm:presLayoutVars>
          <dgm:chMax val="0"/>
          <dgm:bulletEnabled val="1"/>
        </dgm:presLayoutVars>
      </dgm:prSet>
      <dgm:spPr/>
    </dgm:pt>
    <dgm:pt modelId="{08EC3B2C-E45C-4D68-B31C-766A0EBAFB41}" type="pres">
      <dgm:prSet presAssocID="{5062DA4D-BFB2-42D5-9729-F47CBC6C3337}" presName="spacer" presStyleCnt="0"/>
      <dgm:spPr/>
    </dgm:pt>
    <dgm:pt modelId="{4F89F41E-7877-4B63-ACBC-E4676633FBFA}" type="pres">
      <dgm:prSet presAssocID="{973BA7D0-8551-4B8F-AF79-50F28872E32A}" presName="parentText" presStyleLbl="node1" presStyleIdx="1" presStyleCnt="2">
        <dgm:presLayoutVars>
          <dgm:chMax val="0"/>
          <dgm:bulletEnabled val="1"/>
        </dgm:presLayoutVars>
      </dgm:prSet>
      <dgm:spPr/>
    </dgm:pt>
  </dgm:ptLst>
  <dgm:cxnLst>
    <dgm:cxn modelId="{255A2A10-53BA-459D-B928-7C231D5086EF}" type="presOf" srcId="{508AFD0A-1517-4A79-9C87-B5C490F8C856}" destId="{447239B8-4C05-4040-8306-AD538BC0E46D}" srcOrd="0" destOrd="0" presId="urn:microsoft.com/office/officeart/2005/8/layout/vList2"/>
    <dgm:cxn modelId="{EB293A61-5365-4820-82DC-006BB489E076}" type="presOf" srcId="{973BA7D0-8551-4B8F-AF79-50F28872E32A}" destId="{4F89F41E-7877-4B63-ACBC-E4676633FBFA}" srcOrd="0" destOrd="0" presId="urn:microsoft.com/office/officeart/2005/8/layout/vList2"/>
    <dgm:cxn modelId="{6586E673-83C7-4174-8274-CEB9AED6FB94}" type="presOf" srcId="{2F014BC0-CDE7-4F26-AD6E-785ED2071B56}" destId="{383B1BB7-51FD-4DD6-AFDA-D26D89EA7A1D}" srcOrd="0" destOrd="0" presId="urn:microsoft.com/office/officeart/2005/8/layout/vList2"/>
    <dgm:cxn modelId="{7ADBAF76-15F2-4E10-B813-1E98213CBF76}" srcId="{2F014BC0-CDE7-4F26-AD6E-785ED2071B56}" destId="{973BA7D0-8551-4B8F-AF79-50F28872E32A}" srcOrd="1" destOrd="0" parTransId="{CF2E7EFF-AD0E-4CF1-9FC3-1E1197DE866F}" sibTransId="{D2DA782D-F62F-4EFF-B067-1F6040F0DFF0}"/>
    <dgm:cxn modelId="{47B72BE7-8662-41C1-91F5-EDAB38720DE7}" srcId="{2F014BC0-CDE7-4F26-AD6E-785ED2071B56}" destId="{508AFD0A-1517-4A79-9C87-B5C490F8C856}" srcOrd="0" destOrd="0" parTransId="{789557F6-2972-4BE8-89EF-AE0AD6E19F00}" sibTransId="{5062DA4D-BFB2-42D5-9729-F47CBC6C3337}"/>
    <dgm:cxn modelId="{3E4854A6-841B-4901-AB84-7399544FF06E}" type="presParOf" srcId="{383B1BB7-51FD-4DD6-AFDA-D26D89EA7A1D}" destId="{447239B8-4C05-4040-8306-AD538BC0E46D}" srcOrd="0" destOrd="0" presId="urn:microsoft.com/office/officeart/2005/8/layout/vList2"/>
    <dgm:cxn modelId="{A2724839-2232-4702-9BCD-6A5E58D5B221}" type="presParOf" srcId="{383B1BB7-51FD-4DD6-AFDA-D26D89EA7A1D}" destId="{08EC3B2C-E45C-4D68-B31C-766A0EBAFB41}" srcOrd="1" destOrd="0" presId="urn:microsoft.com/office/officeart/2005/8/layout/vList2"/>
    <dgm:cxn modelId="{AA6D3946-5A33-4AA9-941B-F63953DADD5E}" type="presParOf" srcId="{383B1BB7-51FD-4DD6-AFDA-D26D89EA7A1D}" destId="{4F89F41E-7877-4B63-ACBC-E4676633FB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239B8-4C05-4040-8306-AD538BC0E46D}">
      <dsp:nvSpPr>
        <dsp:cNvPr id="0" name=""/>
        <dsp:cNvSpPr/>
      </dsp:nvSpPr>
      <dsp:spPr>
        <a:xfrm>
          <a:off x="0" y="61590"/>
          <a:ext cx="4971603" cy="2400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Professional Learning Communities is defined as “…an ongoing process in which educators work collaboratively in recurring cycles of collective inquiry and action research to achieve better results for the students they serve” (DuFour, 2006).</a:t>
          </a:r>
        </a:p>
      </dsp:txBody>
      <dsp:txXfrm>
        <a:off x="117199" y="178789"/>
        <a:ext cx="4737205" cy="2166442"/>
      </dsp:txXfrm>
    </dsp:sp>
    <dsp:sp modelId="{4F89F41E-7877-4B63-ACBC-E4676633FBFA}">
      <dsp:nvSpPr>
        <dsp:cNvPr id="0" name=""/>
        <dsp:cNvSpPr/>
      </dsp:nvSpPr>
      <dsp:spPr>
        <a:xfrm>
          <a:off x="0" y="2517150"/>
          <a:ext cx="4971603" cy="24008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Set clear objectives that are focused on student learning. The PLC model is grounded in the assumption that building teachers’ competencies will lead to improved academic, behavioral, or social outcomes for students. Consequently, student learning is both the foundation and evidence of an effective PLC.</a:t>
          </a:r>
        </a:p>
      </dsp:txBody>
      <dsp:txXfrm>
        <a:off x="117199" y="2634349"/>
        <a:ext cx="4737205" cy="2166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9E927F-78DB-4163-BCB0-43062A1C6ABE}"/>
              </a:ext>
            </a:extLst>
          </p:cNvPr>
          <p:cNvSpPr>
            <a:spLocks noGrp="1"/>
          </p:cNvSpPr>
          <p:nvPr>
            <p:ph type="hdr" sz="quarter"/>
          </p:nvPr>
        </p:nvSpPr>
        <p:spPr>
          <a:xfrm>
            <a:off x="0" y="2"/>
            <a:ext cx="1056746" cy="143827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a:extLst>
              <a:ext uri="{FF2B5EF4-FFF2-40B4-BE49-F238E27FC236}">
                <a16:creationId xmlns:a16="http://schemas.microsoft.com/office/drawing/2014/main" id="{045DDF3A-92AD-42AD-95F2-67647339317F}"/>
              </a:ext>
            </a:extLst>
          </p:cNvPr>
          <p:cNvSpPr>
            <a:spLocks noGrp="1"/>
          </p:cNvSpPr>
          <p:nvPr>
            <p:ph type="dt" sz="quarter" idx="1"/>
          </p:nvPr>
        </p:nvSpPr>
        <p:spPr>
          <a:xfrm>
            <a:off x="1381125" y="2"/>
            <a:ext cx="1056746" cy="143827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CC69E430-2DB5-402C-9014-18FA52495E10}" type="datetimeFigureOut">
              <a:rPr lang="en-US" altLang="en-US"/>
              <a:pPr>
                <a:defRPr/>
              </a:pPr>
              <a:t>9/1/2022</a:t>
            </a:fld>
            <a:endParaRPr lang="en-US" altLang="en-US"/>
          </a:p>
        </p:txBody>
      </p:sp>
      <p:sp>
        <p:nvSpPr>
          <p:cNvPr id="4" name="Footer Placeholder 3">
            <a:extLst>
              <a:ext uri="{FF2B5EF4-FFF2-40B4-BE49-F238E27FC236}">
                <a16:creationId xmlns:a16="http://schemas.microsoft.com/office/drawing/2014/main" id="{6BB4F7BE-D22D-42CB-A47C-4BB2DECC68A9}"/>
              </a:ext>
            </a:extLst>
          </p:cNvPr>
          <p:cNvSpPr>
            <a:spLocks noGrp="1"/>
          </p:cNvSpPr>
          <p:nvPr>
            <p:ph type="ftr" sz="quarter" idx="2"/>
          </p:nvPr>
        </p:nvSpPr>
        <p:spPr>
          <a:xfrm>
            <a:off x="0" y="27360566"/>
            <a:ext cx="1056746" cy="143827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5" name="Slide Number Placeholder 4">
            <a:extLst>
              <a:ext uri="{FF2B5EF4-FFF2-40B4-BE49-F238E27FC236}">
                <a16:creationId xmlns:a16="http://schemas.microsoft.com/office/drawing/2014/main" id="{21C574F8-91DA-4A55-8C4E-AB608BACD789}"/>
              </a:ext>
            </a:extLst>
          </p:cNvPr>
          <p:cNvSpPr>
            <a:spLocks noGrp="1"/>
          </p:cNvSpPr>
          <p:nvPr>
            <p:ph type="sldNum" sz="quarter" idx="3"/>
          </p:nvPr>
        </p:nvSpPr>
        <p:spPr>
          <a:xfrm>
            <a:off x="1381125" y="27360566"/>
            <a:ext cx="1056746" cy="143827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75C78A1B-D7FA-40D6-9C35-4E459D241B60}" type="slidenum">
              <a:rPr lang="en-US" altLang="en-US"/>
              <a:pPr>
                <a:defRPr/>
              </a:pPr>
              <a:t>‹#›</a:t>
            </a:fld>
            <a:endParaRPr lang="en-US" altLang="en-US"/>
          </a:p>
        </p:txBody>
      </p:sp>
    </p:spTree>
    <p:extLst>
      <p:ext uri="{BB962C8B-B14F-4D97-AF65-F5344CB8AC3E}">
        <p14:creationId xmlns:p14="http://schemas.microsoft.com/office/powerpoint/2010/main" val="383076077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28.81984" units="1/cm"/>
          <inkml:channelProperty channel="Y" name="resolution" value="406.0347" units="1/cm"/>
          <inkml:channelProperty channel="F" name="resolution" value="292.28571" units="1/cm"/>
          <inkml:channelProperty channel="T" name="resolution" value="1" units="1/dev"/>
        </inkml:channelProperties>
      </inkml:inkSource>
      <inkml:timestamp xml:id="ts0" timeString="2022-08-29T20:40:57.593"/>
    </inkml:context>
    <inkml:brush xml:id="br0">
      <inkml:brushProperty name="width" value="0.05292" units="cm"/>
      <inkml:brushProperty name="height" value="0.05292" units="cm"/>
      <inkml:brushProperty name="color" value="#FF0000"/>
    </inkml:brush>
  </inkml:definitions>
  <inkml:trace contextRef="#ctx0" brushRef="#br0">15286 13711 1023 0,'0'0'0'0,"0"0"0"0,0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E59E3A-8E24-4729-8308-982BC5478FED}"/>
              </a:ext>
            </a:extLst>
          </p:cNvPr>
          <p:cNvSpPr>
            <a:spLocks noGrp="1"/>
          </p:cNvSpPr>
          <p:nvPr>
            <p:ph type="hdr" sz="quarter"/>
          </p:nvPr>
        </p:nvSpPr>
        <p:spPr>
          <a:xfrm>
            <a:off x="0" y="2"/>
            <a:ext cx="1056746" cy="143827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a:extLst>
              <a:ext uri="{FF2B5EF4-FFF2-40B4-BE49-F238E27FC236}">
                <a16:creationId xmlns:a16="http://schemas.microsoft.com/office/drawing/2014/main" id="{3E21B7E1-6119-468E-9236-EB8607596825}"/>
              </a:ext>
            </a:extLst>
          </p:cNvPr>
          <p:cNvSpPr>
            <a:spLocks noGrp="1"/>
          </p:cNvSpPr>
          <p:nvPr>
            <p:ph type="dt" idx="1"/>
          </p:nvPr>
        </p:nvSpPr>
        <p:spPr>
          <a:xfrm>
            <a:off x="1381125" y="2"/>
            <a:ext cx="1056746" cy="143827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E7D1C6B6-14DC-4706-8EB0-638CC4069BCF}" type="datetimeFigureOut">
              <a:rPr lang="en-US" altLang="en-US"/>
              <a:pPr>
                <a:defRPr/>
              </a:pPr>
              <a:t>9/1/2022</a:t>
            </a:fld>
            <a:endParaRPr lang="en-US" altLang="en-US"/>
          </a:p>
        </p:txBody>
      </p:sp>
      <p:sp>
        <p:nvSpPr>
          <p:cNvPr id="4" name="Slide Image Placeholder 3">
            <a:extLst>
              <a:ext uri="{FF2B5EF4-FFF2-40B4-BE49-F238E27FC236}">
                <a16:creationId xmlns:a16="http://schemas.microsoft.com/office/drawing/2014/main" id="{3E97F4A1-A09A-4280-93D3-2EE8DCCB70E8}"/>
              </a:ext>
            </a:extLst>
          </p:cNvPr>
          <p:cNvSpPr>
            <a:spLocks noGrp="1" noRot="1" noChangeAspect="1"/>
          </p:cNvSpPr>
          <p:nvPr>
            <p:ph type="sldImg" idx="2"/>
          </p:nvPr>
        </p:nvSpPr>
        <p:spPr>
          <a:xfrm>
            <a:off x="-5981700" y="2162175"/>
            <a:ext cx="14401800" cy="108013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1BECCC48-B70C-48EA-A24B-141D9E271E87}"/>
              </a:ext>
            </a:extLst>
          </p:cNvPr>
          <p:cNvSpPr>
            <a:spLocks noGrp="1"/>
          </p:cNvSpPr>
          <p:nvPr>
            <p:ph type="body" sz="quarter" idx="3"/>
          </p:nvPr>
        </p:nvSpPr>
        <p:spPr>
          <a:xfrm>
            <a:off x="243946" y="13682666"/>
            <a:ext cx="1950508" cy="12958761"/>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F988A4-CD74-4AC8-A15E-3A0FB0D30136}"/>
              </a:ext>
            </a:extLst>
          </p:cNvPr>
          <p:cNvSpPr>
            <a:spLocks noGrp="1"/>
          </p:cNvSpPr>
          <p:nvPr>
            <p:ph type="ftr" sz="quarter" idx="4"/>
          </p:nvPr>
        </p:nvSpPr>
        <p:spPr>
          <a:xfrm>
            <a:off x="0" y="27360566"/>
            <a:ext cx="1056746" cy="143827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7" name="Slide Number Placeholder 6">
            <a:extLst>
              <a:ext uri="{FF2B5EF4-FFF2-40B4-BE49-F238E27FC236}">
                <a16:creationId xmlns:a16="http://schemas.microsoft.com/office/drawing/2014/main" id="{1A2841E0-B02F-4383-9C27-BD2836F1DE3B}"/>
              </a:ext>
            </a:extLst>
          </p:cNvPr>
          <p:cNvSpPr>
            <a:spLocks noGrp="1"/>
          </p:cNvSpPr>
          <p:nvPr>
            <p:ph type="sldNum" sz="quarter" idx="5"/>
          </p:nvPr>
        </p:nvSpPr>
        <p:spPr>
          <a:xfrm>
            <a:off x="1381125" y="27360566"/>
            <a:ext cx="1056746" cy="143827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149ABD19-251B-43F1-8C1C-FE1D50E551F8}" type="slidenum">
              <a:rPr lang="en-US" altLang="en-US"/>
              <a:pPr>
                <a:defRPr/>
              </a:pPr>
              <a:t>‹#›</a:t>
            </a:fld>
            <a:endParaRPr lang="en-US" altLang="en-US"/>
          </a:p>
        </p:txBody>
      </p:sp>
    </p:spTree>
    <p:extLst>
      <p:ext uri="{BB962C8B-B14F-4D97-AF65-F5344CB8AC3E}">
        <p14:creationId xmlns:p14="http://schemas.microsoft.com/office/powerpoint/2010/main" val="7677223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a:cs typeface="Calibri"/>
              </a:rPr>
              <a:t>Good morning and  thank you for attending today’s training on the 2020-21 Schoolwide Improvement Plan, otherwise known as</a:t>
            </a:r>
            <a:r>
              <a:rPr lang="en-US" altLang="en-US" baseline="0" dirty="0">
                <a:ea typeface="MS PGothic"/>
                <a:cs typeface="Calibri"/>
              </a:rPr>
              <a:t> the SIP</a:t>
            </a:r>
            <a:r>
              <a:rPr lang="en-US" altLang="en-US" dirty="0">
                <a:ea typeface="MS PGothic"/>
                <a:cs typeface="Calibri"/>
              </a:rPr>
              <a:t>. </a:t>
            </a:r>
          </a:p>
          <a:p>
            <a:pPr eaLnBrk="1" hangingPunct="1">
              <a:spcBef>
                <a:spcPct val="0"/>
              </a:spcBef>
            </a:pPr>
            <a:r>
              <a:rPr lang="en-US" altLang="en-US" dirty="0">
                <a:ea typeface="MS PGothic"/>
                <a:cs typeface="Calibri"/>
              </a:rPr>
              <a:t>Attendance will be tracked during this training through TEAMs!!</a:t>
            </a:r>
            <a:endParaRPr lang="en-US" altLang="en-US" dirty="0"/>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149ABD19-251B-43F1-8C1C-FE1D50E551F8}" type="slidenum">
              <a:rPr lang="en-US" altLang="en-US" smtClean="0"/>
              <a:pPr>
                <a:defRPr/>
              </a:pPr>
              <a:t>1</a:t>
            </a:fld>
            <a:endParaRPr lang="en-US" altLang="en-US"/>
          </a:p>
        </p:txBody>
      </p:sp>
    </p:spTree>
    <p:extLst>
      <p:ext uri="{BB962C8B-B14F-4D97-AF65-F5344CB8AC3E}">
        <p14:creationId xmlns:p14="http://schemas.microsoft.com/office/powerpoint/2010/main" val="388430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808277-E241-47CF-82B4-068DD5106BA1}" type="slidenum">
              <a:rPr lang="en-US" smtClean="0"/>
              <a:t>2</a:t>
            </a:fld>
            <a:endParaRPr lang="en-US"/>
          </a:p>
        </p:txBody>
      </p:sp>
    </p:spTree>
    <p:extLst>
      <p:ext uri="{BB962C8B-B14F-4D97-AF65-F5344CB8AC3E}">
        <p14:creationId xmlns:p14="http://schemas.microsoft.com/office/powerpoint/2010/main" val="254147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D0986558-5771-4B84-B3C4-54AD7CFD07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7D05374E-2AF3-4AE2-9AC2-4167A1464C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chemeClr val="tx1"/>
                </a:solidFill>
                <a:ea typeface="MS PGothic"/>
                <a:cs typeface="Calibri"/>
              </a:rPr>
              <a:t>The purpose of the SIP is to assist school leadership teams in the development of a plan to identify and address needs and action steps required to improve</a:t>
            </a:r>
            <a:r>
              <a:rPr lang="en-US" altLang="en-US" baseline="0" dirty="0">
                <a:solidFill>
                  <a:schemeClr val="tx1"/>
                </a:solidFill>
                <a:ea typeface="MS PGothic"/>
                <a:cs typeface="Calibri"/>
              </a:rPr>
              <a:t> student outcomes</a:t>
            </a:r>
            <a:r>
              <a:rPr lang="en-US" altLang="en-US" dirty="0">
                <a:solidFill>
                  <a:schemeClr val="tx1"/>
                </a:solidFill>
                <a:ea typeface="MS PGothic"/>
                <a:cs typeface="Calibri"/>
              </a:rPr>
              <a:t>. But we must not forget the monitoring of these actions!</a:t>
            </a:r>
          </a:p>
          <a:p>
            <a:endParaRPr lang="en-US" altLang="en-US" dirty="0">
              <a:solidFill>
                <a:schemeClr val="tx1"/>
              </a:solidFill>
              <a:ea typeface="MS PGothic"/>
              <a:cs typeface="Calibri"/>
            </a:endParaRPr>
          </a:p>
          <a:p>
            <a:r>
              <a:rPr lang="en-US" altLang="en-US" dirty="0">
                <a:solidFill>
                  <a:schemeClr val="tx1"/>
                </a:solidFill>
                <a:ea typeface="MS PGothic"/>
                <a:cs typeface="Calibri"/>
              </a:rPr>
              <a:t>This is achieved by analyzing multiple data sources, many of which are embedded within the SIP and others which you should have from formative assessment data and data REA department has given you last year, and not forgetting previous climate survey data, Insight survey data, and panorama SEL survey data. </a:t>
            </a:r>
          </a:p>
          <a:p>
            <a:endParaRPr lang="en-US" altLang="en-US" dirty="0">
              <a:solidFill>
                <a:schemeClr val="tx1"/>
              </a:solidFill>
              <a:ea typeface="MS PGothic"/>
              <a:cs typeface="Calibri"/>
            </a:endParaRPr>
          </a:p>
          <a:p>
            <a:endParaRPr lang="en-US" altLang="en-US" sz="1100" dirty="0">
              <a:solidFill>
                <a:schemeClr val="tx1"/>
              </a:solidFill>
              <a:cs typeface="Calibri"/>
            </a:endParaRPr>
          </a:p>
          <a:p>
            <a:endParaRPr lang="en-US" dirty="0">
              <a:solidFill>
                <a:schemeClr val="tx1"/>
              </a:solidFill>
              <a:cs typeface="Calibri"/>
            </a:endParaRPr>
          </a:p>
          <a:p>
            <a:endParaRPr lang="en-US" altLang="en-US" dirty="0">
              <a:cs typeface="Calibri"/>
            </a:endParaRPr>
          </a:p>
        </p:txBody>
      </p:sp>
      <p:sp>
        <p:nvSpPr>
          <p:cNvPr id="30723" name="Slide Number Placeholder 3">
            <a:extLst>
              <a:ext uri="{FF2B5EF4-FFF2-40B4-BE49-F238E27FC236}">
                <a16:creationId xmlns:a16="http://schemas.microsoft.com/office/drawing/2014/main" id="{39A6381E-9BBF-4F7B-86BB-9517D49996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4225" indent="-301625">
              <a:defRPr>
                <a:solidFill>
                  <a:schemeClr val="tx1"/>
                </a:solidFill>
                <a:latin typeface="Calibri" panose="020F0502020204030204" pitchFamily="34" charset="0"/>
                <a:ea typeface="MS PGothic" panose="020B0600070205080204" pitchFamily="34" charset="-128"/>
              </a:defRPr>
            </a:lvl2pPr>
            <a:lvl3pPr marL="1208088" indent="-241300">
              <a:defRPr>
                <a:solidFill>
                  <a:schemeClr val="tx1"/>
                </a:solidFill>
                <a:latin typeface="Calibri" panose="020F0502020204030204" pitchFamily="34" charset="0"/>
                <a:ea typeface="MS PGothic" panose="020B0600070205080204" pitchFamily="34" charset="-128"/>
              </a:defRPr>
            </a:lvl3pPr>
            <a:lvl4pPr marL="1690688" indent="-241300">
              <a:defRPr>
                <a:solidFill>
                  <a:schemeClr val="tx1"/>
                </a:solidFill>
                <a:latin typeface="Calibri" panose="020F0502020204030204" pitchFamily="34" charset="0"/>
                <a:ea typeface="MS PGothic" panose="020B0600070205080204" pitchFamily="34" charset="-128"/>
              </a:defRPr>
            </a:lvl4pPr>
            <a:lvl5pPr marL="2174875" indent="-241300">
              <a:defRPr>
                <a:solidFill>
                  <a:schemeClr val="tx1"/>
                </a:solidFill>
                <a:latin typeface="Calibri" panose="020F0502020204030204" pitchFamily="34" charset="0"/>
                <a:ea typeface="MS PGothic" panose="020B0600070205080204" pitchFamily="34" charset="-128"/>
              </a:defRPr>
            </a:lvl5pPr>
            <a:lvl6pPr marL="26320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92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464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036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90C44A6-7072-4F8D-A6B6-DE3648EB61D0}" type="slidenum">
              <a:rPr lang="en-US" altLang="en-US"/>
              <a:pPr/>
              <a:t>3</a:t>
            </a:fld>
            <a:endParaRPr lang="en-US" altLang="en-US"/>
          </a:p>
        </p:txBody>
      </p:sp>
    </p:spTree>
    <p:extLst>
      <p:ext uri="{BB962C8B-B14F-4D97-AF65-F5344CB8AC3E}">
        <p14:creationId xmlns:p14="http://schemas.microsoft.com/office/powerpoint/2010/main" val="286232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0A42BF6-57D3-44D9-B88E-57BD6A5354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CFF4BEC9-253D-4FE6-BABF-A79653EC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chemeClr val="tx1"/>
                </a:solidFill>
                <a:ea typeface="MS PGothic"/>
                <a:cs typeface="Calibri"/>
              </a:rPr>
              <a:t>Y</a:t>
            </a:r>
            <a:r>
              <a:rPr lang="en-US" dirty="0">
                <a:solidFill>
                  <a:schemeClr val="tx1"/>
                </a:solidFill>
                <a:ea typeface="MS PGothic"/>
                <a:cs typeface="Calibri"/>
              </a:rPr>
              <a:t>ou can access our SIP at the Bureau of School Improvement’s platform—CIMS—located at www.floridacims.org</a:t>
            </a:r>
          </a:p>
          <a:p>
            <a:endParaRPr lang="en-US" altLang="en-US" dirty="0">
              <a:solidFill>
                <a:schemeClr val="tx1"/>
              </a:solidFill>
              <a:ea typeface="MS PGothic"/>
              <a:cs typeface="Calibri"/>
            </a:endParaRPr>
          </a:p>
        </p:txBody>
      </p:sp>
      <p:sp>
        <p:nvSpPr>
          <p:cNvPr id="26627" name="Slide Number Placeholder 3">
            <a:extLst>
              <a:ext uri="{FF2B5EF4-FFF2-40B4-BE49-F238E27FC236}">
                <a16:creationId xmlns:a16="http://schemas.microsoft.com/office/drawing/2014/main" id="{B811D667-F7FF-4042-AD12-E2B722D53B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4225" indent="-301625">
              <a:defRPr>
                <a:solidFill>
                  <a:schemeClr val="tx1"/>
                </a:solidFill>
                <a:latin typeface="Calibri" panose="020F0502020204030204" pitchFamily="34" charset="0"/>
                <a:ea typeface="MS PGothic" panose="020B0600070205080204" pitchFamily="34" charset="-128"/>
              </a:defRPr>
            </a:lvl2pPr>
            <a:lvl3pPr marL="1208088" indent="-241300">
              <a:defRPr>
                <a:solidFill>
                  <a:schemeClr val="tx1"/>
                </a:solidFill>
                <a:latin typeface="Calibri" panose="020F0502020204030204" pitchFamily="34" charset="0"/>
                <a:ea typeface="MS PGothic" panose="020B0600070205080204" pitchFamily="34" charset="-128"/>
              </a:defRPr>
            </a:lvl3pPr>
            <a:lvl4pPr marL="1690688" indent="-241300">
              <a:defRPr>
                <a:solidFill>
                  <a:schemeClr val="tx1"/>
                </a:solidFill>
                <a:latin typeface="Calibri" panose="020F0502020204030204" pitchFamily="34" charset="0"/>
                <a:ea typeface="MS PGothic" panose="020B0600070205080204" pitchFamily="34" charset="-128"/>
              </a:defRPr>
            </a:lvl4pPr>
            <a:lvl5pPr marL="2174875" indent="-241300">
              <a:defRPr>
                <a:solidFill>
                  <a:schemeClr val="tx1"/>
                </a:solidFill>
                <a:latin typeface="Calibri" panose="020F0502020204030204" pitchFamily="34" charset="0"/>
                <a:ea typeface="MS PGothic" panose="020B0600070205080204" pitchFamily="34" charset="-128"/>
              </a:defRPr>
            </a:lvl5pPr>
            <a:lvl6pPr marL="26320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92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464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036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45A2D2-4DAA-4167-82BF-6EB078832431}" type="slidenum">
              <a:rPr lang="en-US" altLang="en-US"/>
              <a:pPr/>
              <a:t>4</a:t>
            </a:fld>
            <a:endParaRPr lang="en-US" altLang="en-US"/>
          </a:p>
        </p:txBody>
      </p:sp>
    </p:spTree>
    <p:extLst>
      <p:ext uri="{BB962C8B-B14F-4D97-AF65-F5344CB8AC3E}">
        <p14:creationId xmlns:p14="http://schemas.microsoft.com/office/powerpoint/2010/main" val="23368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97A2B23-3C14-4B2A-927B-7A0B753FB6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143CC2C7-2B9F-4091-ACBC-17C251A39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chemeClr val="tx1"/>
                </a:solidFill>
                <a:ea typeface="MS PGothic"/>
                <a:cs typeface="Calibri"/>
              </a:rPr>
              <a:t>I will now</a:t>
            </a:r>
            <a:r>
              <a:rPr lang="en-US" altLang="en-US" baseline="0" dirty="0">
                <a:solidFill>
                  <a:schemeClr val="tx1"/>
                </a:solidFill>
                <a:ea typeface="MS PGothic"/>
                <a:cs typeface="Calibri"/>
              </a:rPr>
              <a:t> </a:t>
            </a:r>
            <a:r>
              <a:rPr lang="en-US" altLang="en-US" dirty="0">
                <a:solidFill>
                  <a:schemeClr val="tx1"/>
                </a:solidFill>
                <a:ea typeface="MS PGothic"/>
                <a:cs typeface="Calibri"/>
              </a:rPr>
              <a:t>walkthrough and show you how to navigate the 2020-21 SIP. </a:t>
            </a:r>
          </a:p>
          <a:p>
            <a:endParaRPr lang="en-US" altLang="en-US" dirty="0">
              <a:solidFill>
                <a:schemeClr val="tx1"/>
              </a:solidFill>
              <a:cs typeface="Calibri"/>
            </a:endParaRPr>
          </a:p>
          <a:p>
            <a:r>
              <a:rPr lang="en-US" altLang="en-US" dirty="0">
                <a:solidFill>
                  <a:schemeClr val="tx1"/>
                </a:solidFill>
                <a:ea typeface="MS PGothic"/>
                <a:cs typeface="Calibri"/>
              </a:rPr>
              <a:t>A few of the revisions you will see include:</a:t>
            </a:r>
            <a:endParaRPr lang="en-US" altLang="en-US" dirty="0">
              <a:solidFill>
                <a:schemeClr val="tx1"/>
              </a:solidFill>
              <a:cs typeface="Calibri"/>
            </a:endParaRPr>
          </a:p>
          <a:p>
            <a:pPr marL="171450" indent="-171450">
              <a:buFont typeface="Arial"/>
              <a:buChar char="•"/>
            </a:pPr>
            <a:r>
              <a:rPr lang="en-US" altLang="en-US" dirty="0">
                <a:solidFill>
                  <a:schemeClr val="tx1"/>
                </a:solidFill>
                <a:ea typeface="MS PGothic"/>
                <a:cs typeface="Calibri"/>
              </a:rPr>
              <a:t>Additional data in the demographic section, including identifying the number of teachers with a</a:t>
            </a:r>
            <a:r>
              <a:rPr lang="en-US" altLang="en-US" baseline="0" dirty="0">
                <a:solidFill>
                  <a:schemeClr val="tx1"/>
                </a:solidFill>
                <a:ea typeface="MS PGothic"/>
                <a:cs typeface="Calibri"/>
              </a:rPr>
              <a:t> 3-year aggregate or 1-year Algebra </a:t>
            </a:r>
            <a:r>
              <a:rPr lang="en-US" altLang="en-US" dirty="0">
                <a:solidFill>
                  <a:schemeClr val="tx1"/>
                </a:solidFill>
                <a:ea typeface="MS PGothic"/>
                <a:cs typeface="Calibri"/>
              </a:rPr>
              <a:t>state VAM score of Highly Effective or Effective. </a:t>
            </a:r>
            <a:endParaRPr lang="en-US" altLang="en-US" dirty="0">
              <a:solidFill>
                <a:schemeClr val="tx1"/>
              </a:solidFill>
              <a:cs typeface="Calibri"/>
            </a:endParaRPr>
          </a:p>
          <a:p>
            <a:pPr marL="171450" indent="-171450">
              <a:buFont typeface="Arial"/>
              <a:buChar char="•"/>
            </a:pPr>
            <a:r>
              <a:rPr lang="en-US" altLang="en-US" dirty="0">
                <a:solidFill>
                  <a:schemeClr val="tx1"/>
                </a:solidFill>
                <a:ea typeface="MS PGothic"/>
                <a:cs typeface="Calibri"/>
              </a:rPr>
              <a:t>Multiple updates to the Planning for Improvement section</a:t>
            </a:r>
            <a:r>
              <a:rPr lang="en-US" altLang="en-US" baseline="0" dirty="0">
                <a:solidFill>
                  <a:schemeClr val="tx1"/>
                </a:solidFill>
                <a:ea typeface="MS PGothic"/>
                <a:cs typeface="Calibri"/>
              </a:rPr>
              <a:t>, which include </a:t>
            </a:r>
            <a:r>
              <a:rPr lang="en-US" altLang="en-US" dirty="0">
                <a:solidFill>
                  <a:schemeClr val="tx1"/>
                </a:solidFill>
                <a:ea typeface="MS PGothic"/>
                <a:cs typeface="Calibri"/>
              </a:rPr>
              <a:t>the Areas of Focus , specific subgroups, individualized Action</a:t>
            </a:r>
            <a:r>
              <a:rPr lang="en-US" altLang="en-US" baseline="0" dirty="0">
                <a:solidFill>
                  <a:schemeClr val="tx1"/>
                </a:solidFill>
                <a:ea typeface="MS PGothic"/>
                <a:cs typeface="Calibri"/>
              </a:rPr>
              <a:t> Steps</a:t>
            </a:r>
            <a:r>
              <a:rPr lang="en-US" altLang="en-US" dirty="0">
                <a:solidFill>
                  <a:schemeClr val="tx1"/>
                </a:solidFill>
                <a:ea typeface="MS PGothic"/>
                <a:cs typeface="Calibri"/>
              </a:rPr>
              <a:t>, and the addition of a Positive Culture and Environment section. </a:t>
            </a:r>
            <a:endParaRPr lang="en-US" altLang="en-US" dirty="0">
              <a:solidFill>
                <a:schemeClr val="tx1"/>
              </a:solidFill>
              <a:cs typeface="Calibri"/>
            </a:endParaRPr>
          </a:p>
          <a:p>
            <a:endParaRPr lang="en-US" altLang="en-US" dirty="0">
              <a:solidFill>
                <a:schemeClr val="tx1"/>
              </a:solidFill>
              <a:cs typeface="Calibri"/>
            </a:endParaRPr>
          </a:p>
          <a:p>
            <a:endParaRPr lang="en-US" altLang="en-US" dirty="0">
              <a:solidFill>
                <a:schemeClr val="tx1"/>
              </a:solidFill>
              <a:cs typeface="Calibri"/>
            </a:endParaRPr>
          </a:p>
          <a:p>
            <a:endParaRPr lang="en-US" altLang="en-US" dirty="0">
              <a:cs typeface="Calibri"/>
            </a:endParaRPr>
          </a:p>
        </p:txBody>
      </p:sp>
      <p:sp>
        <p:nvSpPr>
          <p:cNvPr id="36867" name="Slide Number Placeholder 3">
            <a:extLst>
              <a:ext uri="{FF2B5EF4-FFF2-40B4-BE49-F238E27FC236}">
                <a16:creationId xmlns:a16="http://schemas.microsoft.com/office/drawing/2014/main" id="{4C11603D-C7F9-4548-B5C5-EDC7F1191E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4225" indent="-301625">
              <a:defRPr>
                <a:solidFill>
                  <a:schemeClr val="tx1"/>
                </a:solidFill>
                <a:latin typeface="Calibri" panose="020F0502020204030204" pitchFamily="34" charset="0"/>
                <a:ea typeface="MS PGothic" panose="020B0600070205080204" pitchFamily="34" charset="-128"/>
              </a:defRPr>
            </a:lvl2pPr>
            <a:lvl3pPr marL="1208088" indent="-241300">
              <a:defRPr>
                <a:solidFill>
                  <a:schemeClr val="tx1"/>
                </a:solidFill>
                <a:latin typeface="Calibri" panose="020F0502020204030204" pitchFamily="34" charset="0"/>
                <a:ea typeface="MS PGothic" panose="020B0600070205080204" pitchFamily="34" charset="-128"/>
              </a:defRPr>
            </a:lvl3pPr>
            <a:lvl4pPr marL="1690688" indent="-241300">
              <a:defRPr>
                <a:solidFill>
                  <a:schemeClr val="tx1"/>
                </a:solidFill>
                <a:latin typeface="Calibri" panose="020F0502020204030204" pitchFamily="34" charset="0"/>
                <a:ea typeface="MS PGothic" panose="020B0600070205080204" pitchFamily="34" charset="-128"/>
              </a:defRPr>
            </a:lvl4pPr>
            <a:lvl5pPr marL="2174875" indent="-241300">
              <a:defRPr>
                <a:solidFill>
                  <a:schemeClr val="tx1"/>
                </a:solidFill>
                <a:latin typeface="Calibri" panose="020F0502020204030204" pitchFamily="34" charset="0"/>
                <a:ea typeface="MS PGothic" panose="020B0600070205080204" pitchFamily="34" charset="-128"/>
              </a:defRPr>
            </a:lvl5pPr>
            <a:lvl6pPr marL="26320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92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464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03675" indent="-2413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FC048C1-2575-4D38-970E-215EFE1EB074}" type="slidenum">
              <a:rPr lang="en-US" altLang="en-US"/>
              <a:pPr/>
              <a:t>5</a:t>
            </a:fld>
            <a:endParaRPr lang="en-US" altLang="en-US"/>
          </a:p>
        </p:txBody>
      </p:sp>
    </p:spTree>
    <p:extLst>
      <p:ext uri="{BB962C8B-B14F-4D97-AF65-F5344CB8AC3E}">
        <p14:creationId xmlns:p14="http://schemas.microsoft.com/office/powerpoint/2010/main" val="270848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mailto:Cheryl.Etters@fldoe.org" TargetMode="External"/><Relationship Id="rId2" Type="http://schemas.openxmlformats.org/officeDocument/2006/relationships/hyperlink" Target="mailto:Meghan.Collins@fldoe.org"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DEBF14E-5562-4630-AC26-6EC136EBF39C}" type="slidenum">
              <a:rPr lang="en-US" altLang="en-US" smtClean="0"/>
              <a:pPr>
                <a:defRPr/>
              </a:pPr>
              <a:t>‹#›</a:t>
            </a:fld>
            <a:endParaRPr lang="en-US" altLang="en-US"/>
          </a:p>
        </p:txBody>
      </p:sp>
      <p:pic>
        <p:nvPicPr>
          <p:cNvPr id="26" name="Picture 15">
            <a:extLst>
              <a:ext uri="{FF2B5EF4-FFF2-40B4-BE49-F238E27FC236}">
                <a16:creationId xmlns:a16="http://schemas.microsoft.com/office/drawing/2014/main" id="{452484DE-C15D-4FC8-8575-E04C3D6A6940}"/>
              </a:ext>
            </a:extLst>
          </p:cNvPr>
          <p:cNvPicPr>
            <a:picLocks noChangeAspect="1"/>
          </p:cNvPicPr>
          <p:nvPr userDrawn="1"/>
        </p:nvPicPr>
        <p:blipFill>
          <a:blip r:embed="rId2">
            <a:extLst>
              <a:ext uri="{28A0092B-C50C-407E-A947-70E740481C1C}">
                <a14:useLocalDpi xmlns:a14="http://schemas.microsoft.com/office/drawing/2010/main" val="0"/>
              </a:ext>
            </a:extLst>
          </a:blip>
          <a:srcRect t="9743" b="9743"/>
          <a:stretch>
            <a:fillRect/>
          </a:stretch>
        </p:blipFill>
        <p:spPr bwMode="auto">
          <a:xfrm>
            <a:off x="381000" y="7620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6CDD2A02-368C-4523-AD22-C2223E25151A}"/>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1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41864038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67196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15486887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95801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39438130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42499336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36297432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a:t>Click to edit Master text styles</a:t>
            </a:r>
          </a:p>
          <a:p>
            <a:pPr lvl="1"/>
            <a:r>
              <a:rPr lang="en-US"/>
              <a:t>Second level</a:t>
            </a:r>
          </a:p>
          <a:p>
            <a:pPr lvl="2"/>
            <a:r>
              <a:rPr lang="en-US"/>
              <a:t>Third level</a:t>
            </a:r>
          </a:p>
        </p:txBody>
      </p:sp>
      <p:sp>
        <p:nvSpPr>
          <p:cNvPr id="4" name="Slide Number Placeholder 1">
            <a:extLst>
              <a:ext uri="{FF2B5EF4-FFF2-40B4-BE49-F238E27FC236}">
                <a16:creationId xmlns:a16="http://schemas.microsoft.com/office/drawing/2014/main" id="{F7248C6D-BA72-4282-94A7-2940B1D6EBD0}"/>
              </a:ext>
            </a:extLst>
          </p:cNvPr>
          <p:cNvSpPr>
            <a:spLocks noGrp="1"/>
          </p:cNvSpPr>
          <p:nvPr>
            <p:ph type="sldNum" sz="quarter" idx="11"/>
          </p:nvPr>
        </p:nvSpPr>
        <p:spPr/>
        <p:txBody>
          <a:bodyPr/>
          <a:lstStyle>
            <a:lvl1pPr>
              <a:defRPr/>
            </a:lvl1pPr>
          </a:lstStyle>
          <a:p>
            <a:pPr>
              <a:defRPr/>
            </a:pPr>
            <a:fld id="{B4D49CCE-824A-4CED-8840-8CA0303AB903}" type="slidenum">
              <a:rPr lang="en-US" altLang="en-US"/>
              <a:pPr>
                <a:defRPr/>
              </a:pPr>
              <a:t>‹#›</a:t>
            </a:fld>
            <a:endParaRPr lang="en-US" altLang="en-US"/>
          </a:p>
        </p:txBody>
      </p:sp>
      <p:sp>
        <p:nvSpPr>
          <p:cNvPr id="6" name="Rectangle 5">
            <a:extLst>
              <a:ext uri="{FF2B5EF4-FFF2-40B4-BE49-F238E27FC236}">
                <a16:creationId xmlns:a16="http://schemas.microsoft.com/office/drawing/2014/main" id="{3A25BCA4-130C-4FD4-88A9-04CBEDCB4899}"/>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643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F60F0-7308-42A4-85C1-3C89755FC7A6}"/>
              </a:ext>
            </a:extLst>
          </p:cNvPr>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DBAB27"/>
              </a:solidFill>
            </a:endParaRPr>
          </a:p>
        </p:txBody>
      </p:sp>
      <p:sp>
        <p:nvSpPr>
          <p:cNvPr id="3" name="Content Placeholder 2"/>
          <p:cNvSpPr>
            <a:spLocks noGrp="1"/>
          </p:cNvSpPr>
          <p:nvPr>
            <p:ph idx="1"/>
          </p:nvPr>
        </p:nvSpPr>
        <p:spPr/>
        <p:txBody>
          <a:bodyPr/>
          <a:lstStyle>
            <a:lvl1pPr marL="342900" indent="-342900">
              <a:buClr>
                <a:srgbClr val="2F3369"/>
              </a:buClr>
              <a:buFont typeface="Wingdings" charset="2"/>
              <a:buChar char="§"/>
              <a:defRPr/>
            </a:lvl1pPr>
            <a:lvl2pPr>
              <a:buClr>
                <a:srgbClr val="262A63"/>
              </a:buClr>
              <a:defRPr/>
            </a:lvl2pPr>
            <a:lvl3pPr>
              <a:buClr>
                <a:srgbClr val="262A63"/>
              </a:buClr>
              <a:defRPr/>
            </a:lvl3pPr>
          </a:lstStyle>
          <a:p>
            <a:pPr lvl="0"/>
            <a:r>
              <a:rPr lang="en-US"/>
              <a:t>Click to edit Master text styles</a:t>
            </a:r>
          </a:p>
          <a:p>
            <a:pPr lvl="1"/>
            <a:r>
              <a:rPr lang="en-US"/>
              <a:t>Second level</a:t>
            </a:r>
          </a:p>
          <a:p>
            <a:pPr lvl="2"/>
            <a:r>
              <a:rPr lang="en-US"/>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6" name="Slide Number Placeholder 1">
            <a:extLst>
              <a:ext uri="{FF2B5EF4-FFF2-40B4-BE49-F238E27FC236}">
                <a16:creationId xmlns:a16="http://schemas.microsoft.com/office/drawing/2014/main" id="{C7E177EE-33C5-489F-A803-00D8EA9DD8C3}"/>
              </a:ext>
            </a:extLst>
          </p:cNvPr>
          <p:cNvSpPr>
            <a:spLocks noGrp="1"/>
          </p:cNvSpPr>
          <p:nvPr>
            <p:ph type="sldNum" sz="quarter" idx="10"/>
          </p:nvPr>
        </p:nvSpPr>
        <p:spPr/>
        <p:txBody>
          <a:bodyPr/>
          <a:lstStyle>
            <a:lvl1pPr>
              <a:defRPr smtClean="0"/>
            </a:lvl1pPr>
          </a:lstStyle>
          <a:p>
            <a:pPr>
              <a:defRPr/>
            </a:pPr>
            <a:fld id="{F8855508-B9E7-44F7-B8F6-9D5F62095B36}" type="slidenum">
              <a:rPr lang="en-US" altLang="en-US"/>
              <a:pPr>
                <a:defRPr/>
              </a:pPr>
              <a:t>‹#›</a:t>
            </a:fld>
            <a:endParaRPr lang="en-US" altLang="en-US"/>
          </a:p>
        </p:txBody>
      </p:sp>
      <p:sp>
        <p:nvSpPr>
          <p:cNvPr id="7" name="Rectangle 6">
            <a:extLst>
              <a:ext uri="{FF2B5EF4-FFF2-40B4-BE49-F238E27FC236}">
                <a16:creationId xmlns:a16="http://schemas.microsoft.com/office/drawing/2014/main" id="{2879CCFE-325D-4452-A176-D7E2F2DDB1C1}"/>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994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C0FAFE39-A92A-440D-AFBC-6CD2823A22A9}"/>
              </a:ext>
            </a:extLst>
          </p:cNvPr>
          <p:cNvPicPr>
            <a:picLocks noChangeAspect="1"/>
          </p:cNvPicPr>
          <p:nvPr userDrawn="1"/>
        </p:nvPicPr>
        <p:blipFill>
          <a:blip r:embed="rId2">
            <a:extLst>
              <a:ext uri="{28A0092B-C50C-407E-A947-70E740481C1C}">
                <a14:useLocalDpi xmlns:a14="http://schemas.microsoft.com/office/drawing/2010/main" val="0"/>
              </a:ext>
            </a:extLst>
          </a:blip>
          <a:srcRect t="9743" b="9743"/>
          <a:stretch>
            <a:fillRect/>
          </a:stretch>
        </p:blipFill>
        <p:spPr bwMode="auto">
          <a:xfrm>
            <a:off x="381000" y="7620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C4DD5FE1-B368-4006-BAEB-36ADB5B40B52}"/>
              </a:ext>
            </a:extLst>
          </p:cNvPr>
          <p:cNvSpPr>
            <a:spLocks noGrp="1"/>
          </p:cNvSpPr>
          <p:nvPr>
            <p:ph type="sldNum" sz="quarter" idx="10"/>
          </p:nvPr>
        </p:nvSpPr>
        <p:spPr/>
        <p:txBody>
          <a:bodyPr/>
          <a:lstStyle>
            <a:lvl1pPr>
              <a:defRPr smtClean="0"/>
            </a:lvl1pPr>
          </a:lstStyle>
          <a:p>
            <a:pPr>
              <a:defRPr/>
            </a:pPr>
            <a:fld id="{DDEBF14E-5562-4630-AC26-6EC136EBF39C}" type="slidenum">
              <a:rPr lang="en-US" altLang="en-US"/>
              <a:pPr>
                <a:defRPr/>
              </a:pPr>
              <a:t>‹#›</a:t>
            </a:fld>
            <a:endParaRPr lang="en-US" altLang="en-US"/>
          </a:p>
        </p:txBody>
      </p:sp>
      <p:sp>
        <p:nvSpPr>
          <p:cNvPr id="6" name="Rectangle 5">
            <a:extLst>
              <a:ext uri="{FF2B5EF4-FFF2-40B4-BE49-F238E27FC236}">
                <a16:creationId xmlns:a16="http://schemas.microsoft.com/office/drawing/2014/main" id="{345C960E-742D-4A45-B9F5-7EE46E9ECAA6}"/>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94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9BB6221-DD7A-4B9E-8AA3-E5A514DAAD9B}"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4EAB95C6-3E45-4B48-9003-209CDC1919C5}"/>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55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E842BEAB-67D9-4D71-8CF8-A1874ED3D6FD}"/>
              </a:ext>
            </a:extLst>
          </p:cNvPr>
          <p:cNvPicPr>
            <a:picLocks noChangeAspect="1"/>
          </p:cNvPicPr>
          <p:nvPr userDrawn="1"/>
        </p:nvPicPr>
        <p:blipFill>
          <a:blip r:embed="rId2">
            <a:extLst>
              <a:ext uri="{28A0092B-C50C-407E-A947-70E740481C1C}">
                <a14:useLocalDpi xmlns:a14="http://schemas.microsoft.com/office/drawing/2010/main" val="0"/>
              </a:ext>
            </a:extLst>
          </a:blip>
          <a:srcRect b="6813"/>
          <a:stretch>
            <a:fillRect/>
          </a:stretch>
        </p:blipFill>
        <p:spPr bwMode="auto">
          <a:xfrm>
            <a:off x="393700" y="381000"/>
            <a:ext cx="63992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B856D05F-30D6-463D-B1EC-D64837481CAD}"/>
              </a:ext>
            </a:extLst>
          </p:cNvPr>
          <p:cNvSpPr>
            <a:spLocks noGrp="1"/>
          </p:cNvSpPr>
          <p:nvPr>
            <p:ph type="sldNum" sz="quarter" idx="10"/>
          </p:nvPr>
        </p:nvSpPr>
        <p:spPr/>
        <p:txBody>
          <a:bodyPr/>
          <a:lstStyle>
            <a:lvl1pPr>
              <a:defRPr smtClean="0"/>
            </a:lvl1pPr>
          </a:lstStyle>
          <a:p>
            <a:pPr>
              <a:defRPr/>
            </a:pPr>
            <a:fld id="{D0271D35-5BB7-4224-BD49-AC32273B1BF6}" type="slidenum">
              <a:rPr lang="en-US" altLang="en-US"/>
              <a:pPr>
                <a:defRPr/>
              </a:pPr>
              <a:t>‹#›</a:t>
            </a:fld>
            <a:endParaRPr lang="en-US" altLang="en-US"/>
          </a:p>
        </p:txBody>
      </p:sp>
      <p:sp>
        <p:nvSpPr>
          <p:cNvPr id="6" name="Rectangle 5">
            <a:extLst>
              <a:ext uri="{FF2B5EF4-FFF2-40B4-BE49-F238E27FC236}">
                <a16:creationId xmlns:a16="http://schemas.microsoft.com/office/drawing/2014/main" id="{7F08F1C9-22EF-42E4-86CF-B7005D1375A2}"/>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59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3AA6194F-D81C-4E2C-8074-9CC43B31216B}"/>
              </a:ext>
            </a:extLst>
          </p:cNvPr>
          <p:cNvPicPr>
            <a:picLocks noChangeAspect="1"/>
          </p:cNvPicPr>
          <p:nvPr userDrawn="1"/>
        </p:nvPicPr>
        <p:blipFill>
          <a:blip r:embed="rId2">
            <a:extLst>
              <a:ext uri="{28A0092B-C50C-407E-A947-70E740481C1C}">
                <a14:useLocalDpi xmlns:a14="http://schemas.microsoft.com/office/drawing/2010/main" val="0"/>
              </a:ext>
            </a:extLst>
          </a:blip>
          <a:srcRect t="4984" b="4984"/>
          <a:stretch>
            <a:fillRect/>
          </a:stretch>
        </p:blipFill>
        <p:spPr bwMode="auto">
          <a:xfrm>
            <a:off x="381000" y="504825"/>
            <a:ext cx="6400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CECE5A81-45ED-4934-958B-3446A8459149}"/>
              </a:ext>
            </a:extLst>
          </p:cNvPr>
          <p:cNvSpPr>
            <a:spLocks noGrp="1"/>
          </p:cNvSpPr>
          <p:nvPr>
            <p:ph type="sldNum" sz="quarter" idx="10"/>
          </p:nvPr>
        </p:nvSpPr>
        <p:spPr/>
        <p:txBody>
          <a:bodyPr/>
          <a:lstStyle>
            <a:lvl1pPr>
              <a:defRPr smtClean="0"/>
            </a:lvl1pPr>
          </a:lstStyle>
          <a:p>
            <a:pPr>
              <a:defRPr/>
            </a:pPr>
            <a:fld id="{AF428727-34FA-4BC5-A8B1-ED495EBF664F}" type="slidenum">
              <a:rPr lang="en-US" altLang="en-US"/>
              <a:pPr>
                <a:defRPr/>
              </a:pPr>
              <a:t>‹#›</a:t>
            </a:fld>
            <a:endParaRPr lang="en-US" altLang="en-US"/>
          </a:p>
        </p:txBody>
      </p:sp>
      <p:sp>
        <p:nvSpPr>
          <p:cNvPr id="6" name="Rectangle 5">
            <a:extLst>
              <a:ext uri="{FF2B5EF4-FFF2-40B4-BE49-F238E27FC236}">
                <a16:creationId xmlns:a16="http://schemas.microsoft.com/office/drawing/2014/main" id="{63BD9F4B-50F6-40F0-A1F5-B2051065D710}"/>
              </a:ext>
            </a:extLst>
          </p:cNvPr>
          <p:cNvSpPr/>
          <p:nvPr userDrawn="1"/>
        </p:nvSpPr>
        <p:spPr>
          <a:xfrm>
            <a:off x="2310938" y="5951913"/>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9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F3369"/>
              </a:buClr>
              <a:defRPr>
                <a:latin typeface="+mn-lt"/>
              </a:defRPr>
            </a:lvl1pPr>
            <a:lvl2pPr>
              <a:buClr>
                <a:srgbClr val="262A63"/>
              </a:buClr>
              <a:defRPr>
                <a:latin typeface="+mn-lt"/>
              </a:defRPr>
            </a:lvl2pPr>
            <a:lvl3pPr>
              <a:buClr>
                <a:srgbClr val="262A63"/>
              </a:buClr>
              <a:defRPr>
                <a:latin typeface="+mn-lt"/>
              </a:defRPr>
            </a:lvl3pPr>
          </a:lstStyle>
          <a:p>
            <a:pPr lvl="0"/>
            <a:r>
              <a:rPr lang="en-US"/>
              <a:t>Click to edit Master text styles</a:t>
            </a:r>
          </a:p>
          <a:p>
            <a:pPr lvl="1"/>
            <a:r>
              <a:rPr lang="en-US"/>
              <a:t>Second level</a:t>
            </a:r>
          </a:p>
          <a:p>
            <a:pPr lvl="2"/>
            <a:r>
              <a:rPr lang="en-US"/>
              <a:t>Third level</a:t>
            </a:r>
          </a:p>
        </p:txBody>
      </p:sp>
      <p:sp>
        <p:nvSpPr>
          <p:cNvPr id="10" name="Title 9"/>
          <p:cNvSpPr>
            <a:spLocks noGrp="1"/>
          </p:cNvSpPr>
          <p:nvPr>
            <p:ph type="title"/>
          </p:nvPr>
        </p:nvSpPr>
        <p:spPr>
          <a:xfrm>
            <a:off x="457200" y="609600"/>
            <a:ext cx="6400800" cy="1143000"/>
          </a:xfrm>
          <a:solidFill>
            <a:srgbClr val="262A63"/>
          </a:solidFill>
        </p:spPr>
        <p:txBody>
          <a:bodyPr/>
          <a:lstStyle>
            <a:lvl1pPr algn="l">
              <a:defRPr sz="3100">
                <a:solidFill>
                  <a:schemeClr val="bg1"/>
                </a:solidFill>
                <a:latin typeface="+mj-lt"/>
              </a:defRPr>
            </a:lvl1pPr>
          </a:lstStyle>
          <a:p>
            <a:r>
              <a:rPr lang="en-US"/>
              <a:t>Click to edit Master title style</a:t>
            </a:r>
          </a:p>
        </p:txBody>
      </p:sp>
      <p:sp>
        <p:nvSpPr>
          <p:cNvPr id="4" name="Slide Number Placeholder 1">
            <a:extLst>
              <a:ext uri="{FF2B5EF4-FFF2-40B4-BE49-F238E27FC236}">
                <a16:creationId xmlns:a16="http://schemas.microsoft.com/office/drawing/2014/main" id="{AB1C6EBA-B130-4D3D-B1DC-077053DDBF88}"/>
              </a:ext>
            </a:extLst>
          </p:cNvPr>
          <p:cNvSpPr>
            <a:spLocks noGrp="1"/>
          </p:cNvSpPr>
          <p:nvPr>
            <p:ph type="sldNum" sz="quarter" idx="10"/>
          </p:nvPr>
        </p:nvSpPr>
        <p:spPr/>
        <p:txBody>
          <a:bodyPr/>
          <a:lstStyle>
            <a:lvl1pPr>
              <a:defRPr/>
            </a:lvl1pPr>
          </a:lstStyle>
          <a:p>
            <a:pPr>
              <a:defRPr/>
            </a:pPr>
            <a:fld id="{A9BB6221-DD7A-4B9E-8AA3-E5A514DAAD9B}" type="slidenum">
              <a:rPr lang="en-US" altLang="en-US"/>
              <a:pPr>
                <a:defRPr/>
              </a:pPr>
              <a:t>‹#›</a:t>
            </a:fld>
            <a:endParaRPr lang="en-US" altLang="en-US"/>
          </a:p>
        </p:txBody>
      </p:sp>
      <p:sp>
        <p:nvSpPr>
          <p:cNvPr id="5" name="Rectangle 4">
            <a:extLst>
              <a:ext uri="{FF2B5EF4-FFF2-40B4-BE49-F238E27FC236}">
                <a16:creationId xmlns:a16="http://schemas.microsoft.com/office/drawing/2014/main" id="{EF07ABC2-2D19-4F8F-8B8F-FE945549C0C0}"/>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83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D0D6E717-6C8A-4FF9-87C0-CA14B87E65B3}"/>
              </a:ext>
            </a:extLst>
          </p:cNvPr>
          <p:cNvSpPr/>
          <p:nvPr userDrawn="1"/>
        </p:nvSpPr>
        <p:spPr>
          <a:xfrm flipV="1">
            <a:off x="381000" y="304800"/>
            <a:ext cx="6248400" cy="838200"/>
          </a:xfrm>
          <a:prstGeom prst="parallelogram">
            <a:avLst/>
          </a:prstGeom>
          <a:solidFill>
            <a:schemeClr val="bg1"/>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FFFFFF"/>
              </a:solidFill>
            </a:endParaRPr>
          </a:p>
        </p:txBody>
      </p:sp>
      <p:sp>
        <p:nvSpPr>
          <p:cNvPr id="22" name="Content Placeholder 3"/>
          <p:cNvSpPr>
            <a:spLocks noGrp="1"/>
          </p:cNvSpPr>
          <p:nvPr>
            <p:ph sz="quarter" idx="10"/>
          </p:nvPr>
        </p:nvSpPr>
        <p:spPr>
          <a:xfrm>
            <a:off x="609600" y="1219200"/>
            <a:ext cx="6019800" cy="4495800"/>
          </a:xfrm>
        </p:spPr>
        <p:txBody>
          <a:bodyPr/>
          <a:lstStyle>
            <a:lvl1pPr marL="342900" indent="-342900">
              <a:buClr>
                <a:srgbClr val="2F3369"/>
              </a:buClr>
              <a:buFont typeface="Wingdings" charset="2"/>
              <a:buChar char="§"/>
              <a:defRPr/>
            </a:lvl1pPr>
          </a:lstStyle>
          <a:p>
            <a:pPr lvl="0"/>
            <a:r>
              <a:rPr lang="en-US"/>
              <a:t>Click to edit Master text styles</a:t>
            </a:r>
          </a:p>
        </p:txBody>
      </p:sp>
      <p:sp>
        <p:nvSpPr>
          <p:cNvPr id="25" name="Title 24"/>
          <p:cNvSpPr>
            <a:spLocks noGrp="1"/>
          </p:cNvSpPr>
          <p:nvPr>
            <p:ph type="title"/>
          </p:nvPr>
        </p:nvSpPr>
        <p:spPr>
          <a:xfrm>
            <a:off x="304800" y="304800"/>
            <a:ext cx="6400800" cy="838200"/>
          </a:xfrm>
          <a:ln>
            <a:noFill/>
          </a:ln>
        </p:spPr>
        <p:txBody>
          <a:bodyPr>
            <a:normAutofit/>
          </a:bodyPr>
          <a:lstStyle>
            <a:lvl1pPr algn="ctr">
              <a:defRPr sz="3200">
                <a:solidFill>
                  <a:srgbClr val="262A63"/>
                </a:solidFill>
                <a:latin typeface="Trebuchet MS" panose="020B0603020202020204" pitchFamily="34" charset="0"/>
              </a:defRPr>
            </a:lvl1pPr>
          </a:lstStyle>
          <a:p>
            <a:r>
              <a:rPr lang="en-US"/>
              <a:t>Click to edit Master title style</a:t>
            </a:r>
          </a:p>
        </p:txBody>
      </p:sp>
      <p:sp>
        <p:nvSpPr>
          <p:cNvPr id="5" name="Slide Number Placeholder 1">
            <a:extLst>
              <a:ext uri="{FF2B5EF4-FFF2-40B4-BE49-F238E27FC236}">
                <a16:creationId xmlns:a16="http://schemas.microsoft.com/office/drawing/2014/main" id="{B86B5312-F030-4549-8655-01E00A505DAF}"/>
              </a:ext>
            </a:extLst>
          </p:cNvPr>
          <p:cNvSpPr>
            <a:spLocks noGrp="1"/>
          </p:cNvSpPr>
          <p:nvPr>
            <p:ph type="sldNum" sz="quarter" idx="11"/>
          </p:nvPr>
        </p:nvSpPr>
        <p:spPr/>
        <p:txBody>
          <a:bodyPr/>
          <a:lstStyle>
            <a:lvl1pPr>
              <a:defRPr smtClean="0"/>
            </a:lvl1pPr>
          </a:lstStyle>
          <a:p>
            <a:pPr>
              <a:defRPr/>
            </a:pPr>
            <a:fld id="{3539111A-FE78-4E55-9C2F-255B8C4E4133}" type="slidenum">
              <a:rPr lang="en-US" altLang="en-US"/>
              <a:pPr>
                <a:defRPr/>
              </a:pPr>
              <a:t>‹#›</a:t>
            </a:fld>
            <a:endParaRPr lang="en-US" altLang="en-US"/>
          </a:p>
        </p:txBody>
      </p:sp>
      <p:sp>
        <p:nvSpPr>
          <p:cNvPr id="6" name="Rectangle 5">
            <a:extLst>
              <a:ext uri="{FF2B5EF4-FFF2-40B4-BE49-F238E27FC236}">
                <a16:creationId xmlns:a16="http://schemas.microsoft.com/office/drawing/2014/main" id="{C5FFCA52-0816-420D-88AA-816D6B7A79F1}"/>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148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0776CDF-82F5-470B-8230-BF2833931CD5}"/>
              </a:ext>
            </a:extLst>
          </p:cNvPr>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FFFFFF"/>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6BCDFFB3-9885-42CB-955E-BBEAAC1031D4}"/>
              </a:ext>
            </a:extLst>
          </p:cNvPr>
          <p:cNvSpPr>
            <a:spLocks noGrp="1"/>
          </p:cNvSpPr>
          <p:nvPr>
            <p:ph type="sldNum" sz="quarter" idx="11"/>
          </p:nvPr>
        </p:nvSpPr>
        <p:spPr/>
        <p:txBody>
          <a:bodyPr/>
          <a:lstStyle>
            <a:lvl1pPr>
              <a:defRPr smtClean="0"/>
            </a:lvl1pPr>
          </a:lstStyle>
          <a:p>
            <a:pPr>
              <a:defRPr/>
            </a:pPr>
            <a:fld id="{1A0B8273-95D0-4C32-A2F5-96A272B4425C}" type="slidenum">
              <a:rPr lang="en-US" altLang="en-US"/>
              <a:pPr>
                <a:defRPr/>
              </a:pPr>
              <a:t>‹#›</a:t>
            </a:fld>
            <a:endParaRPr lang="en-US" altLang="en-US"/>
          </a:p>
        </p:txBody>
      </p:sp>
      <p:sp>
        <p:nvSpPr>
          <p:cNvPr id="8" name="Rectangle 7">
            <a:extLst>
              <a:ext uri="{FF2B5EF4-FFF2-40B4-BE49-F238E27FC236}">
                <a16:creationId xmlns:a16="http://schemas.microsoft.com/office/drawing/2014/main" id="{E13F74E6-405C-439B-9CA5-201CADF7854E}"/>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15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E03EE9-F275-43FD-B590-9D8818B02A0D}"/>
              </a:ext>
            </a:extLst>
          </p:cNvPr>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8" name="Slide Number Placeholder 1">
            <a:extLst>
              <a:ext uri="{FF2B5EF4-FFF2-40B4-BE49-F238E27FC236}">
                <a16:creationId xmlns:a16="http://schemas.microsoft.com/office/drawing/2014/main" id="{761F2F90-FC71-41AD-9D61-EE4BE254A148}"/>
              </a:ext>
            </a:extLst>
          </p:cNvPr>
          <p:cNvSpPr>
            <a:spLocks noGrp="1"/>
          </p:cNvSpPr>
          <p:nvPr>
            <p:ph type="sldNum" sz="quarter" idx="10"/>
          </p:nvPr>
        </p:nvSpPr>
        <p:spPr/>
        <p:txBody>
          <a:bodyPr/>
          <a:lstStyle>
            <a:lvl1pPr>
              <a:defRPr smtClean="0"/>
            </a:lvl1pPr>
          </a:lstStyle>
          <a:p>
            <a:pPr>
              <a:defRPr/>
            </a:pPr>
            <a:fld id="{A56802BA-96FE-4209-9057-AD9543CE545D}" type="slidenum">
              <a:rPr lang="en-US" altLang="en-US"/>
              <a:pPr>
                <a:defRPr/>
              </a:pPr>
              <a:t>‹#›</a:t>
            </a:fld>
            <a:endParaRPr lang="en-US" altLang="en-US"/>
          </a:p>
        </p:txBody>
      </p:sp>
      <p:sp>
        <p:nvSpPr>
          <p:cNvPr id="9" name="Rectangle 8">
            <a:extLst>
              <a:ext uri="{FF2B5EF4-FFF2-40B4-BE49-F238E27FC236}">
                <a16:creationId xmlns:a16="http://schemas.microsoft.com/office/drawing/2014/main" id="{8209BCD2-7D81-4112-899D-7B1BA6B46AA0}"/>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411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Title 15"/>
          <p:cNvSpPr>
            <a:spLocks noGrp="1"/>
          </p:cNvSpPr>
          <p:nvPr>
            <p:ph type="title"/>
          </p:nvPr>
        </p:nvSpPr>
        <p:spPr>
          <a:xfrm>
            <a:off x="393404" y="304800"/>
            <a:ext cx="6464595" cy="1143000"/>
          </a:xfrm>
          <a:solidFill>
            <a:srgbClr val="262A63"/>
          </a:solidFill>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575C422D-2174-464F-95BA-1500A1948C6A}"/>
              </a:ext>
            </a:extLst>
          </p:cNvPr>
          <p:cNvSpPr>
            <a:spLocks noGrp="1"/>
          </p:cNvSpPr>
          <p:nvPr>
            <p:ph type="sldNum" sz="quarter" idx="10"/>
          </p:nvPr>
        </p:nvSpPr>
        <p:spPr/>
        <p:txBody>
          <a:bodyPr/>
          <a:lstStyle>
            <a:lvl1pPr>
              <a:defRPr/>
            </a:lvl1pPr>
          </a:lstStyle>
          <a:p>
            <a:pPr>
              <a:defRPr/>
            </a:pPr>
            <a:fld id="{70A2E889-6236-411D-86DC-4469D43004B0}" type="slidenum">
              <a:rPr lang="en-US" altLang="en-US"/>
              <a:pPr>
                <a:defRPr/>
              </a:pPr>
              <a:t>‹#›</a:t>
            </a:fld>
            <a:endParaRPr lang="en-US" altLang="en-US"/>
          </a:p>
        </p:txBody>
      </p:sp>
      <p:sp>
        <p:nvSpPr>
          <p:cNvPr id="9" name="Rectangle 8">
            <a:extLst>
              <a:ext uri="{FF2B5EF4-FFF2-40B4-BE49-F238E27FC236}">
                <a16:creationId xmlns:a16="http://schemas.microsoft.com/office/drawing/2014/main" id="{87FBD052-4C69-4B29-9EAD-CE731A1D504D}"/>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536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15">
            <a:extLst>
              <a:ext uri="{FF2B5EF4-FFF2-40B4-BE49-F238E27FC236}">
                <a16:creationId xmlns:a16="http://schemas.microsoft.com/office/drawing/2014/main" id="{9D392437-565E-4689-A8C6-E3BD3FD314F6}"/>
              </a:ext>
            </a:extLst>
          </p:cNvPr>
          <p:cNvPicPr>
            <a:picLocks noChangeAspect="1"/>
          </p:cNvPicPr>
          <p:nvPr userDrawn="1"/>
        </p:nvPicPr>
        <p:blipFill>
          <a:blip r:embed="rId2">
            <a:extLst>
              <a:ext uri="{28A0092B-C50C-407E-A947-70E740481C1C}">
                <a14:useLocalDpi xmlns:a14="http://schemas.microsoft.com/office/drawing/2010/main" val="0"/>
              </a:ext>
            </a:extLst>
          </a:blip>
          <a:srcRect l="4782" r="6664"/>
          <a:stretch>
            <a:fillRect/>
          </a:stretch>
        </p:blipFill>
        <p:spPr bwMode="auto">
          <a:xfrm>
            <a:off x="1066800" y="457200"/>
            <a:ext cx="5467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648200"/>
            <a:ext cx="5486400" cy="566738"/>
          </a:xfrm>
        </p:spPr>
        <p:txBody>
          <a:bodyPr anchor="b"/>
          <a:lstStyle>
            <a:lvl1pPr algn="ctr">
              <a:defRPr sz="2400" b="1">
                <a:solidFill>
                  <a:srgbClr val="14112E"/>
                </a:solidFill>
                <a:latin typeface="Trebuchet MS" panose="020B0603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1066800" y="52149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2">
            <a:extLst>
              <a:ext uri="{FF2B5EF4-FFF2-40B4-BE49-F238E27FC236}">
                <a16:creationId xmlns:a16="http://schemas.microsoft.com/office/drawing/2014/main" id="{9F498130-1B28-45D9-8A82-DB1DD705224E}"/>
              </a:ext>
            </a:extLst>
          </p:cNvPr>
          <p:cNvSpPr>
            <a:spLocks noGrp="1"/>
          </p:cNvSpPr>
          <p:nvPr>
            <p:ph type="sldNum" sz="quarter" idx="10"/>
          </p:nvPr>
        </p:nvSpPr>
        <p:spPr/>
        <p:txBody>
          <a:bodyPr/>
          <a:lstStyle>
            <a:lvl1pPr>
              <a:defRPr smtClean="0"/>
            </a:lvl1pPr>
          </a:lstStyle>
          <a:p>
            <a:pPr>
              <a:defRPr/>
            </a:pPr>
            <a:fld id="{3B338B5B-DD72-4FFF-8FCB-2F8E453E0022}" type="slidenum">
              <a:rPr lang="en-US" altLang="en-US"/>
              <a:pPr>
                <a:defRPr/>
              </a:pPr>
              <a:t>‹#›</a:t>
            </a:fld>
            <a:endParaRPr lang="en-US" altLang="en-US"/>
          </a:p>
        </p:txBody>
      </p:sp>
      <p:sp>
        <p:nvSpPr>
          <p:cNvPr id="7" name="Rectangle 6">
            <a:extLst>
              <a:ext uri="{FF2B5EF4-FFF2-40B4-BE49-F238E27FC236}">
                <a16:creationId xmlns:a16="http://schemas.microsoft.com/office/drawing/2014/main" id="{3F3A12C8-F41B-40F2-9033-685473A4786D}"/>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405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5" name="Picture 15">
            <a:extLst>
              <a:ext uri="{FF2B5EF4-FFF2-40B4-BE49-F238E27FC236}">
                <a16:creationId xmlns:a16="http://schemas.microsoft.com/office/drawing/2014/main" id="{7603A621-3C13-4815-9A41-FBC477E823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762000"/>
            <a:ext cx="5467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495800"/>
            <a:ext cx="5486400" cy="566738"/>
          </a:xfrm>
        </p:spPr>
        <p:txBody>
          <a:bodyPr anchor="b"/>
          <a:lstStyle>
            <a:lvl1pPr algn="ctr">
              <a:defRPr sz="2400" b="1">
                <a:solidFill>
                  <a:srgbClr val="14112E"/>
                </a:solidFill>
                <a:latin typeface="Trebuchet MS" panose="020B0603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1066800" y="50625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2">
            <a:extLst>
              <a:ext uri="{FF2B5EF4-FFF2-40B4-BE49-F238E27FC236}">
                <a16:creationId xmlns:a16="http://schemas.microsoft.com/office/drawing/2014/main" id="{9587AB36-7E81-4582-A1A4-715EA5703A95}"/>
              </a:ext>
            </a:extLst>
          </p:cNvPr>
          <p:cNvSpPr>
            <a:spLocks noGrp="1"/>
          </p:cNvSpPr>
          <p:nvPr>
            <p:ph type="sldNum" sz="quarter" idx="10"/>
          </p:nvPr>
        </p:nvSpPr>
        <p:spPr/>
        <p:txBody>
          <a:bodyPr/>
          <a:lstStyle>
            <a:lvl1pPr>
              <a:defRPr smtClean="0"/>
            </a:lvl1pPr>
          </a:lstStyle>
          <a:p>
            <a:pPr>
              <a:defRPr/>
            </a:pPr>
            <a:fld id="{4015BC58-262B-49D6-B028-06055D56AAC9}" type="slidenum">
              <a:rPr lang="en-US" altLang="en-US"/>
              <a:pPr>
                <a:defRPr/>
              </a:pPr>
              <a:t>‹#›</a:t>
            </a:fld>
            <a:endParaRPr lang="en-US" altLang="en-US"/>
          </a:p>
        </p:txBody>
      </p:sp>
      <p:sp>
        <p:nvSpPr>
          <p:cNvPr id="7" name="Rectangle 6">
            <a:extLst>
              <a:ext uri="{FF2B5EF4-FFF2-40B4-BE49-F238E27FC236}">
                <a16:creationId xmlns:a16="http://schemas.microsoft.com/office/drawing/2014/main" id="{17869737-A711-408A-AFB7-F83A2B83C65A}"/>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387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457200"/>
            <a:ext cx="3429000" cy="2667000"/>
          </a:xfrm>
        </p:spPr>
        <p:txBody>
          <a:bodyPr rtlCol="0">
            <a:normAutofit/>
          </a:bodyPr>
          <a:lstStyle>
            <a:lvl1pPr>
              <a:buClr>
                <a:srgbClr val="2F3369"/>
              </a:buClr>
              <a:defRPr/>
            </a:lvl1pPr>
          </a:lstStyle>
          <a:p>
            <a:pPr lvl="0"/>
            <a:r>
              <a:rPr lang="en-US" noProof="0"/>
              <a:t>Click icon to add picture</a:t>
            </a:r>
          </a:p>
        </p:txBody>
      </p:sp>
      <p:sp>
        <p:nvSpPr>
          <p:cNvPr id="5" name="Picture Placeholder 3"/>
          <p:cNvSpPr>
            <a:spLocks noGrp="1"/>
          </p:cNvSpPr>
          <p:nvPr>
            <p:ph type="pic" sz="quarter" idx="11"/>
          </p:nvPr>
        </p:nvSpPr>
        <p:spPr>
          <a:xfrm>
            <a:off x="3810000" y="457200"/>
            <a:ext cx="3429000" cy="2667000"/>
          </a:xfrm>
        </p:spPr>
        <p:txBody>
          <a:bodyPr rtlCol="0">
            <a:normAutofit/>
          </a:bodyPr>
          <a:lstStyle>
            <a:lvl1pPr marL="342900" indent="-342900">
              <a:buFont typeface="Wingdings" charset="2"/>
              <a:buChar char="§"/>
              <a:defRPr/>
            </a:lvl1pPr>
          </a:lstStyle>
          <a:p>
            <a:pPr lvl="0"/>
            <a:r>
              <a:rPr lang="en-US" noProof="0"/>
              <a:t>Click icon to add picture</a:t>
            </a:r>
          </a:p>
        </p:txBody>
      </p:sp>
      <p:sp>
        <p:nvSpPr>
          <p:cNvPr id="6" name="Picture Placeholder 3"/>
          <p:cNvSpPr>
            <a:spLocks noGrp="1"/>
          </p:cNvSpPr>
          <p:nvPr>
            <p:ph type="pic" sz="quarter" idx="12"/>
          </p:nvPr>
        </p:nvSpPr>
        <p:spPr>
          <a:xfrm>
            <a:off x="228600" y="3276600"/>
            <a:ext cx="3429000" cy="2667000"/>
          </a:xfrm>
        </p:spPr>
        <p:txBody>
          <a:bodyPr rtlCol="0">
            <a:normAutofit/>
          </a:bodyPr>
          <a:lstStyle>
            <a:lvl1pPr marL="457200" indent="-457200">
              <a:buFont typeface="Wingdings" charset="2"/>
              <a:buChar char="§"/>
              <a:defRPr/>
            </a:lvl1pPr>
          </a:lstStyle>
          <a:p>
            <a:pPr lvl="0"/>
            <a:r>
              <a:rPr lang="en-US" noProof="0"/>
              <a:t>Click icon to add picture</a:t>
            </a:r>
          </a:p>
        </p:txBody>
      </p:sp>
      <p:sp>
        <p:nvSpPr>
          <p:cNvPr id="7" name="Picture Placeholder 3"/>
          <p:cNvSpPr>
            <a:spLocks noGrp="1"/>
          </p:cNvSpPr>
          <p:nvPr>
            <p:ph type="pic" sz="quarter" idx="13"/>
          </p:nvPr>
        </p:nvSpPr>
        <p:spPr>
          <a:xfrm>
            <a:off x="3810000" y="3276600"/>
            <a:ext cx="3429000" cy="2667000"/>
          </a:xfrm>
        </p:spPr>
        <p:txBody>
          <a:bodyPr rtlCol="0">
            <a:normAutofit/>
          </a:bodyPr>
          <a:lstStyle>
            <a:lvl1pPr marL="457200" indent="-457200">
              <a:buFont typeface="Wingdings" charset="2"/>
              <a:buChar char="§"/>
              <a:defRPr/>
            </a:lvl1pPr>
          </a:lstStyle>
          <a:p>
            <a:pPr lvl="0"/>
            <a:r>
              <a:rPr lang="en-US" noProof="0"/>
              <a:t>Click icon to add picture</a:t>
            </a:r>
          </a:p>
        </p:txBody>
      </p:sp>
      <p:sp>
        <p:nvSpPr>
          <p:cNvPr id="8" name="Slide Number Placeholder 1">
            <a:extLst>
              <a:ext uri="{FF2B5EF4-FFF2-40B4-BE49-F238E27FC236}">
                <a16:creationId xmlns:a16="http://schemas.microsoft.com/office/drawing/2014/main" id="{C60DDE41-5932-4F2E-AF83-613CD92E2819}"/>
              </a:ext>
            </a:extLst>
          </p:cNvPr>
          <p:cNvSpPr>
            <a:spLocks noGrp="1"/>
          </p:cNvSpPr>
          <p:nvPr>
            <p:ph type="sldNum" sz="quarter" idx="14"/>
          </p:nvPr>
        </p:nvSpPr>
        <p:spPr/>
        <p:txBody>
          <a:bodyPr/>
          <a:lstStyle>
            <a:lvl1pPr>
              <a:defRPr/>
            </a:lvl1pPr>
          </a:lstStyle>
          <a:p>
            <a:pPr>
              <a:defRPr/>
            </a:pPr>
            <a:fld id="{BE5BFD6E-89F9-480D-88F4-7AA5995A22FE}" type="slidenum">
              <a:rPr lang="en-US" altLang="en-US"/>
              <a:pPr>
                <a:defRPr/>
              </a:pPr>
              <a:t>‹#›</a:t>
            </a:fld>
            <a:endParaRPr lang="en-US" altLang="en-US"/>
          </a:p>
        </p:txBody>
      </p:sp>
      <p:sp>
        <p:nvSpPr>
          <p:cNvPr id="9" name="Rectangle 8">
            <a:extLst>
              <a:ext uri="{FF2B5EF4-FFF2-40B4-BE49-F238E27FC236}">
                <a16:creationId xmlns:a16="http://schemas.microsoft.com/office/drawing/2014/main" id="{A1F3B5A1-E08A-4DA6-BE45-C1E90DF1DF1F}"/>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7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270333218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DDF60A-810D-45E7-A117-107556D638B2}"/>
              </a:ext>
            </a:extLst>
          </p:cNvPr>
          <p:cNvSpPr txBox="1">
            <a:spLocks noChangeArrowheads="1"/>
          </p:cNvSpPr>
          <p:nvPr userDrawn="1"/>
        </p:nvSpPr>
        <p:spPr bwMode="auto">
          <a:xfrm>
            <a:off x="-1752600" y="2286000"/>
            <a:ext cx="7989888" cy="923925"/>
          </a:xfrm>
          <a:prstGeom prst="rect">
            <a:avLst/>
          </a:prstGeom>
          <a:noFill/>
          <a:ln>
            <a:noFill/>
          </a:ln>
          <a:effectLst>
            <a:outerShdw blurRad="50800" dist="38100" dir="2700000" algn="tl" rotWithShape="0">
              <a:srgbClr val="808080">
                <a:alpha val="39998"/>
              </a:srgbClr>
            </a:outerShdw>
          </a:effec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5400" i="1">
                <a:solidFill>
                  <a:srgbClr val="262A63"/>
                </a:solidFill>
                <a:effectLst>
                  <a:outerShdw blurRad="38100" dist="38100" dir="2700000" algn="tl">
                    <a:srgbClr val="000000"/>
                  </a:outerShdw>
                </a:effectLst>
                <a:latin typeface="Trebuchet MS" charset="0"/>
              </a:rPr>
              <a:t>SOCIALIZE</a:t>
            </a:r>
          </a:p>
        </p:txBody>
      </p:sp>
      <p:sp>
        <p:nvSpPr>
          <p:cNvPr id="3" name="Rectangle 2">
            <a:extLst>
              <a:ext uri="{FF2B5EF4-FFF2-40B4-BE49-F238E27FC236}">
                <a16:creationId xmlns:a16="http://schemas.microsoft.com/office/drawing/2014/main" id="{1AC4E23C-6A5A-4F94-9B5A-DFF675066969}"/>
              </a:ext>
            </a:extLst>
          </p:cNvPr>
          <p:cNvSpPr>
            <a:spLocks noChangeArrowheads="1"/>
          </p:cNvSpPr>
          <p:nvPr userDrawn="1"/>
        </p:nvSpPr>
        <p:spPr bwMode="auto">
          <a:xfrm>
            <a:off x="990600" y="2870200"/>
            <a:ext cx="2955925" cy="923925"/>
          </a:xfrm>
          <a:prstGeom prst="rect">
            <a:avLst/>
          </a:prstGeom>
          <a:noFill/>
          <a:ln>
            <a:noFill/>
          </a:ln>
          <a:effectLst>
            <a:outerShdw blurRad="50800" dist="38100" dir="2700000" algn="tl" rotWithShape="0">
              <a:srgbClr val="808080">
                <a:alpha val="39998"/>
              </a:srgbClr>
            </a:outerShdw>
          </a:effec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5400" i="1">
                <a:solidFill>
                  <a:srgbClr val="262A63"/>
                </a:solidFill>
                <a:effectLst>
                  <a:outerShdw blurRad="38100" dist="38100" dir="2700000" algn="tl">
                    <a:srgbClr val="000000"/>
                  </a:outerShdw>
                </a:effectLst>
                <a:latin typeface="Trebuchet MS" charset="0"/>
              </a:rPr>
              <a:t>WITH US</a:t>
            </a:r>
          </a:p>
        </p:txBody>
      </p:sp>
      <p:pic>
        <p:nvPicPr>
          <p:cNvPr id="4" name="Picture 18">
            <a:extLst>
              <a:ext uri="{FF2B5EF4-FFF2-40B4-BE49-F238E27FC236}">
                <a16:creationId xmlns:a16="http://schemas.microsoft.com/office/drawing/2014/main" id="{554E9B2B-2416-412B-B8ED-C1B96B613E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1800" y="381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4C0200F-4FCD-47EC-8DC3-87A2478942B2}"/>
              </a:ext>
            </a:extLst>
          </p:cNvPr>
          <p:cNvSpPr>
            <a:spLocks noGrp="1"/>
          </p:cNvSpPr>
          <p:nvPr>
            <p:ph type="sldNum" sz="quarter" idx="10"/>
          </p:nvPr>
        </p:nvSpPr>
        <p:spPr/>
        <p:txBody>
          <a:bodyPr/>
          <a:lstStyle>
            <a:lvl1pPr>
              <a:defRPr smtClean="0"/>
            </a:lvl1pPr>
          </a:lstStyle>
          <a:p>
            <a:pPr>
              <a:defRPr/>
            </a:pPr>
            <a:fld id="{9F097386-3DA0-444C-B9AA-7B88675CD844}" type="slidenum">
              <a:rPr lang="en-US" altLang="en-US"/>
              <a:pPr>
                <a:defRPr/>
              </a:pPr>
              <a:t>‹#›</a:t>
            </a:fld>
            <a:endParaRPr lang="en-US" altLang="en-US"/>
          </a:p>
        </p:txBody>
      </p:sp>
      <p:sp>
        <p:nvSpPr>
          <p:cNvPr id="6" name="Rectangle 5">
            <a:extLst>
              <a:ext uri="{FF2B5EF4-FFF2-40B4-BE49-F238E27FC236}">
                <a16:creationId xmlns:a16="http://schemas.microsoft.com/office/drawing/2014/main" id="{973F6C05-00FD-4751-AB86-C6645155559F}"/>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92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14405F59-5561-4951-B41B-B93BC00002E3}"/>
              </a:ext>
            </a:extLst>
          </p:cNvPr>
          <p:cNvSpPr>
            <a:spLocks noChangeArrowheads="1"/>
          </p:cNvSpPr>
          <p:nvPr userDrawn="1"/>
        </p:nvSpPr>
        <p:spPr bwMode="auto">
          <a:xfrm>
            <a:off x="1295400" y="2590800"/>
            <a:ext cx="4572000" cy="1169988"/>
          </a:xfrm>
          <a:prstGeom prst="rect">
            <a:avLst/>
          </a:prstGeom>
          <a:noFill/>
          <a:ln>
            <a:noFill/>
          </a:ln>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400">
                <a:solidFill>
                  <a:srgbClr val="DBAB27"/>
                </a:solidFill>
              </a:rPr>
              <a:t>Meghan Collins</a:t>
            </a:r>
          </a:p>
          <a:p>
            <a:pPr algn="ctr" eaLnBrk="1" hangingPunct="1">
              <a:defRPr/>
            </a:pPr>
            <a:r>
              <a:rPr lang="en-US" altLang="en-US" sz="1400"/>
              <a:t>Communications Director</a:t>
            </a:r>
          </a:p>
          <a:p>
            <a:pPr algn="ctr" eaLnBrk="1" hangingPunct="1">
              <a:defRPr/>
            </a:pPr>
            <a:r>
              <a:rPr lang="en-US" altLang="en-US" sz="1400"/>
              <a:t>Florida Department of Education</a:t>
            </a:r>
          </a:p>
          <a:p>
            <a:pPr algn="ctr" eaLnBrk="1" hangingPunct="1">
              <a:defRPr/>
            </a:pPr>
            <a:r>
              <a:rPr lang="en-US" altLang="en-US" sz="1400">
                <a:hlinkClick r:id="rId2"/>
              </a:rPr>
              <a:t>Meghan.Collins@fldoe.org</a:t>
            </a:r>
            <a:r>
              <a:rPr lang="en-US" altLang="en-US" sz="1400"/>
              <a:t> </a:t>
            </a:r>
          </a:p>
          <a:p>
            <a:pPr algn="ctr" eaLnBrk="1" hangingPunct="1">
              <a:defRPr/>
            </a:pPr>
            <a:r>
              <a:rPr lang="en-US" altLang="en-US" sz="1400"/>
              <a:t>850-245-9670</a:t>
            </a:r>
          </a:p>
        </p:txBody>
      </p:sp>
      <p:sp>
        <p:nvSpPr>
          <p:cNvPr id="3" name="Rectangle 16">
            <a:extLst>
              <a:ext uri="{FF2B5EF4-FFF2-40B4-BE49-F238E27FC236}">
                <a16:creationId xmlns:a16="http://schemas.microsoft.com/office/drawing/2014/main" id="{9A3AD70D-8F3C-476A-B79A-63F271AD377A}"/>
              </a:ext>
            </a:extLst>
          </p:cNvPr>
          <p:cNvSpPr>
            <a:spLocks noChangeArrowheads="1"/>
          </p:cNvSpPr>
          <p:nvPr userDrawn="1"/>
        </p:nvSpPr>
        <p:spPr bwMode="auto">
          <a:xfrm>
            <a:off x="1295400" y="4038600"/>
            <a:ext cx="4572000" cy="1169988"/>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1400">
                <a:solidFill>
                  <a:srgbClr val="DBAB27"/>
                </a:solidFill>
              </a:rPr>
              <a:t>Cheryl Etters</a:t>
            </a:r>
          </a:p>
          <a:p>
            <a:pPr algn="ctr" eaLnBrk="1" hangingPunct="1">
              <a:defRPr/>
            </a:pPr>
            <a:r>
              <a:rPr lang="en-US" altLang="en-US" sz="1400"/>
              <a:t>Deputy Communications Director</a:t>
            </a:r>
          </a:p>
          <a:p>
            <a:pPr algn="ctr" eaLnBrk="1" hangingPunct="1">
              <a:defRPr/>
            </a:pPr>
            <a:r>
              <a:rPr lang="en-US" altLang="en-US" sz="1400"/>
              <a:t>Florida Department of Education</a:t>
            </a:r>
          </a:p>
          <a:p>
            <a:pPr algn="ctr" eaLnBrk="1" hangingPunct="1">
              <a:defRPr/>
            </a:pPr>
            <a:r>
              <a:rPr lang="en-US" altLang="en-US" sz="1400">
                <a:hlinkClick r:id="rId3"/>
              </a:rPr>
              <a:t>Cheryl.Etters@fldoe.org</a:t>
            </a:r>
            <a:endParaRPr lang="en-US" altLang="en-US" sz="1400"/>
          </a:p>
          <a:p>
            <a:pPr algn="ctr" eaLnBrk="1" hangingPunct="1">
              <a:defRPr/>
            </a:pPr>
            <a:r>
              <a:rPr lang="en-US" altLang="en-US" sz="1400"/>
              <a:t>850-245-9645</a:t>
            </a:r>
          </a:p>
        </p:txBody>
      </p:sp>
      <p:sp>
        <p:nvSpPr>
          <p:cNvPr id="4" name="Rectangle 18">
            <a:extLst>
              <a:ext uri="{FF2B5EF4-FFF2-40B4-BE49-F238E27FC236}">
                <a16:creationId xmlns:a16="http://schemas.microsoft.com/office/drawing/2014/main" id="{040DB08D-C41C-492D-A514-4099BFDF10CE}"/>
              </a:ext>
            </a:extLst>
          </p:cNvPr>
          <p:cNvSpPr>
            <a:spLocks noChangeArrowheads="1"/>
          </p:cNvSpPr>
          <p:nvPr userDrawn="1"/>
        </p:nvSpPr>
        <p:spPr bwMode="auto">
          <a:xfrm>
            <a:off x="838200" y="1676400"/>
            <a:ext cx="5486400" cy="738188"/>
          </a:xfrm>
          <a:prstGeom prst="rect">
            <a:avLst/>
          </a:prstGeom>
          <a:noFill/>
          <a:ln>
            <a:noFill/>
          </a:ln>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a:spcBef>
                <a:spcPct val="20000"/>
              </a:spcBef>
              <a:buClr>
                <a:srgbClr val="14112E"/>
              </a:buClr>
              <a:buFont typeface="Wingdings" charset="2"/>
              <a:buNone/>
              <a:defRPr/>
            </a:pPr>
            <a:r>
              <a:rPr lang="en-US" altLang="en-US" sz="1400">
                <a:solidFill>
                  <a:srgbClr val="14112E"/>
                </a:solidFill>
              </a:rPr>
              <a:t>To learn more about resources in development; support for branding; social media direction; stock photography; and other support available the Office of Communication, contact:</a:t>
            </a:r>
          </a:p>
        </p:txBody>
      </p:sp>
      <p:sp>
        <p:nvSpPr>
          <p:cNvPr id="5" name="Rectangle 4">
            <a:extLst>
              <a:ext uri="{FF2B5EF4-FFF2-40B4-BE49-F238E27FC236}">
                <a16:creationId xmlns:a16="http://schemas.microsoft.com/office/drawing/2014/main" id="{1AFD6A14-DE19-4F85-A681-22BFE40E8E16}"/>
              </a:ext>
            </a:extLst>
          </p:cNvPr>
          <p:cNvSpPr>
            <a:spLocks noChangeArrowheads="1"/>
          </p:cNvSpPr>
          <p:nvPr userDrawn="1"/>
        </p:nvSpPr>
        <p:spPr bwMode="auto">
          <a:xfrm>
            <a:off x="2362200" y="990600"/>
            <a:ext cx="2425700" cy="646113"/>
          </a:xfrm>
          <a:prstGeom prst="rect">
            <a:avLst/>
          </a:prstGeom>
          <a:noFill/>
          <a:ln>
            <a:noFill/>
          </a:ln>
          <a:effectLst>
            <a:outerShdw blurRad="50800" dist="38100" dir="2700000" algn="tl" rotWithShape="0">
              <a:srgbClr val="808080">
                <a:alpha val="39998"/>
              </a:srgbClr>
            </a:outerShdw>
          </a:effectLst>
        </p:spPr>
        <p:txBody>
          <a:bodyPr wrap="none">
            <a:spAutoFit/>
          </a:bodyPr>
          <a:lstStyle/>
          <a:p>
            <a:pPr algn="ctr" eaLnBrk="1" fontAlgn="auto" hangingPunct="1">
              <a:spcBef>
                <a:spcPts val="0"/>
              </a:spcBef>
              <a:spcAft>
                <a:spcPts val="0"/>
              </a:spcAft>
              <a:defRPr/>
            </a:pPr>
            <a:r>
              <a:rPr lang="en-US" sz="3600" i="1">
                <a:solidFill>
                  <a:srgbClr val="262A63"/>
                </a:solidFill>
                <a:latin typeface="Trebuchet MS" panose="020B0603020202020204" pitchFamily="34" charset="0"/>
                <a:ea typeface="ＭＳ Ｐゴシック" charset="0"/>
                <a:cs typeface="Arial" charset="0"/>
              </a:rPr>
              <a:t>CONTACTS</a:t>
            </a:r>
          </a:p>
        </p:txBody>
      </p:sp>
      <p:sp>
        <p:nvSpPr>
          <p:cNvPr id="6" name="Slide Number Placeholder 5">
            <a:extLst>
              <a:ext uri="{FF2B5EF4-FFF2-40B4-BE49-F238E27FC236}">
                <a16:creationId xmlns:a16="http://schemas.microsoft.com/office/drawing/2014/main" id="{A9526355-65AD-4F99-A16E-22D18766A370}"/>
              </a:ext>
            </a:extLst>
          </p:cNvPr>
          <p:cNvSpPr>
            <a:spLocks noGrp="1"/>
          </p:cNvSpPr>
          <p:nvPr>
            <p:ph type="sldNum" sz="quarter" idx="10"/>
          </p:nvPr>
        </p:nvSpPr>
        <p:spPr/>
        <p:txBody>
          <a:bodyPr/>
          <a:lstStyle>
            <a:lvl1pPr>
              <a:defRPr smtClean="0"/>
            </a:lvl1pPr>
          </a:lstStyle>
          <a:p>
            <a:pPr>
              <a:defRPr/>
            </a:pPr>
            <a:fld id="{D511DD4E-2CB7-4909-8AAA-81061FEC4754}" type="slidenum">
              <a:rPr lang="en-US" altLang="en-US"/>
              <a:pPr>
                <a:defRPr/>
              </a:pPr>
              <a:t>‹#›</a:t>
            </a:fld>
            <a:endParaRPr lang="en-US" altLang="en-US"/>
          </a:p>
        </p:txBody>
      </p:sp>
      <p:sp>
        <p:nvSpPr>
          <p:cNvPr id="7" name="Rectangle 6">
            <a:extLst>
              <a:ext uri="{FF2B5EF4-FFF2-40B4-BE49-F238E27FC236}">
                <a16:creationId xmlns:a16="http://schemas.microsoft.com/office/drawing/2014/main" id="{61416ABA-EFBF-46E3-A2A4-084B3B156597}"/>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51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4A42F-14E5-422B-9D4A-FB403CC4CA14}"/>
              </a:ext>
            </a:extLst>
          </p:cNvPr>
          <p:cNvSpPr/>
          <p:nvPr userDrawn="1"/>
        </p:nvSpPr>
        <p:spPr>
          <a:xfrm>
            <a:off x="0" y="0"/>
            <a:ext cx="9180513" cy="69342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FFFFFF"/>
              </a:solidFill>
            </a:endParaRPr>
          </a:p>
        </p:txBody>
      </p:sp>
      <p:sp>
        <p:nvSpPr>
          <p:cNvPr id="3" name="Slide Number Placeholder 2">
            <a:extLst>
              <a:ext uri="{FF2B5EF4-FFF2-40B4-BE49-F238E27FC236}">
                <a16:creationId xmlns:a16="http://schemas.microsoft.com/office/drawing/2014/main" id="{70691B6B-BAEA-473C-B843-985A0C9086B1}"/>
              </a:ext>
            </a:extLst>
          </p:cNvPr>
          <p:cNvSpPr>
            <a:spLocks noGrp="1"/>
          </p:cNvSpPr>
          <p:nvPr>
            <p:ph type="sldNum" sz="quarter" idx="10"/>
          </p:nvPr>
        </p:nvSpPr>
        <p:spPr/>
        <p:txBody>
          <a:bodyPr/>
          <a:lstStyle>
            <a:lvl1pPr>
              <a:defRPr smtClean="0"/>
            </a:lvl1pPr>
          </a:lstStyle>
          <a:p>
            <a:pPr>
              <a:defRPr/>
            </a:pPr>
            <a:fld id="{EF7D69C8-087E-4F86-AF86-9CACC7E598FA}" type="slidenum">
              <a:rPr lang="en-US" altLang="en-US"/>
              <a:pPr>
                <a:defRPr/>
              </a:pPr>
              <a:t>‹#›</a:t>
            </a:fld>
            <a:endParaRPr lang="en-US" altLang="en-US"/>
          </a:p>
        </p:txBody>
      </p:sp>
    </p:spTree>
    <p:extLst>
      <p:ext uri="{BB962C8B-B14F-4D97-AF65-F5344CB8AC3E}">
        <p14:creationId xmlns:p14="http://schemas.microsoft.com/office/powerpoint/2010/main" val="1268922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19FAB8-EB99-47CF-AC94-3BCF575127A0}"/>
              </a:ext>
            </a:extLst>
          </p:cNvPr>
          <p:cNvSpPr/>
          <p:nvPr userDrawn="1"/>
        </p:nvSpPr>
        <p:spPr>
          <a:xfrm>
            <a:off x="0" y="0"/>
            <a:ext cx="9180513" cy="69342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FFFFFF"/>
              </a:solidFill>
            </a:endParaRPr>
          </a:p>
        </p:txBody>
      </p:sp>
      <p:sp>
        <p:nvSpPr>
          <p:cNvPr id="3" name="Slide Number Placeholder 2">
            <a:extLst>
              <a:ext uri="{FF2B5EF4-FFF2-40B4-BE49-F238E27FC236}">
                <a16:creationId xmlns:a16="http://schemas.microsoft.com/office/drawing/2014/main" id="{1ED7EBA4-4BDF-423E-A25E-FF95858A8D94}"/>
              </a:ext>
            </a:extLst>
          </p:cNvPr>
          <p:cNvSpPr>
            <a:spLocks noGrp="1"/>
          </p:cNvSpPr>
          <p:nvPr>
            <p:ph type="sldNum" sz="quarter" idx="10"/>
          </p:nvPr>
        </p:nvSpPr>
        <p:spPr/>
        <p:txBody>
          <a:bodyPr/>
          <a:lstStyle>
            <a:lvl1pPr>
              <a:defRPr smtClean="0"/>
            </a:lvl1pPr>
          </a:lstStyle>
          <a:p>
            <a:pPr>
              <a:defRPr/>
            </a:pPr>
            <a:fld id="{B5A2FC9B-EBBA-4029-B1FD-9E263C03DDB5}" type="slidenum">
              <a:rPr lang="en-US" altLang="en-US"/>
              <a:pPr>
                <a:defRPr/>
              </a:pPr>
              <a:t>‹#›</a:t>
            </a:fld>
            <a:endParaRPr lang="en-US" altLang="en-US"/>
          </a:p>
        </p:txBody>
      </p:sp>
    </p:spTree>
    <p:extLst>
      <p:ext uri="{BB962C8B-B14F-4D97-AF65-F5344CB8AC3E}">
        <p14:creationId xmlns:p14="http://schemas.microsoft.com/office/powerpoint/2010/main" val="61494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17836453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56802BA-96FE-4209-9057-AD9543CE545D}" type="slidenum">
              <a:rPr lang="en-US" altLang="en-US" smtClean="0"/>
              <a:pPr>
                <a:defRPr/>
              </a:pPr>
              <a:t>‹#›</a:t>
            </a:fld>
            <a:endParaRPr lang="en-US" altLang="en-US"/>
          </a:p>
        </p:txBody>
      </p:sp>
      <p:sp>
        <p:nvSpPr>
          <p:cNvPr id="10" name="Rectangle 9">
            <a:extLst>
              <a:ext uri="{FF2B5EF4-FFF2-40B4-BE49-F238E27FC236}">
                <a16:creationId xmlns:a16="http://schemas.microsoft.com/office/drawing/2014/main" id="{F5BB29AF-938C-4259-BE85-04BD8942796A}"/>
              </a:ext>
            </a:extLst>
          </p:cNvPr>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DBAB27"/>
              </a:solidFill>
            </a:endParaRPr>
          </a:p>
        </p:txBody>
      </p:sp>
      <p:sp>
        <p:nvSpPr>
          <p:cNvPr id="11" name="Rectangle 10">
            <a:extLst>
              <a:ext uri="{FF2B5EF4-FFF2-40B4-BE49-F238E27FC236}">
                <a16:creationId xmlns:a16="http://schemas.microsoft.com/office/drawing/2014/main" id="{A65103D6-C2DC-4831-A98F-3EB884F9ADEF}"/>
              </a:ext>
            </a:extLst>
          </p:cNvPr>
          <p:cNvSpPr/>
          <p:nvPr userDrawn="1"/>
        </p:nvSpPr>
        <p:spPr>
          <a:xfrm>
            <a:off x="2310938" y="5943600"/>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90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8289398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18885359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28679141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415623D-EA7E-43F4-BEB9-4CA0CCB662CE}" type="slidenum">
              <a:rPr lang="en-US" altLang="en-US" smtClean="0"/>
              <a:pPr>
                <a:defRPr/>
              </a:pPr>
              <a:t>‹#›</a:t>
            </a:fld>
            <a:endParaRPr lang="en-US" altLang="en-US"/>
          </a:p>
        </p:txBody>
      </p:sp>
    </p:spTree>
    <p:extLst>
      <p:ext uri="{BB962C8B-B14F-4D97-AF65-F5344CB8AC3E}">
        <p14:creationId xmlns:p14="http://schemas.microsoft.com/office/powerpoint/2010/main" val="383890983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415623D-EA7E-43F4-BEB9-4CA0CCB662CE}" type="slidenum">
              <a:rPr lang="en-US" altLang="en-US" smtClean="0"/>
              <a:pPr>
                <a:defRPr/>
              </a:pPr>
              <a:t>‹#›</a:t>
            </a:fld>
            <a:endParaRPr lang="en-US" altLang="en-US"/>
          </a:p>
        </p:txBody>
      </p:sp>
      <p:pic>
        <p:nvPicPr>
          <p:cNvPr id="18" name="Picture 1" descr="FDOELogo.png">
            <a:extLst>
              <a:ext uri="{FF2B5EF4-FFF2-40B4-BE49-F238E27FC236}">
                <a16:creationId xmlns:a16="http://schemas.microsoft.com/office/drawing/2014/main" id="{6B947487-DA37-4247-BD28-6BF736F88EE9}"/>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2351088" y="5943600"/>
            <a:ext cx="222091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8A229B0C-EA6F-46A3-BDDD-134616291C0C}"/>
              </a:ext>
            </a:extLst>
          </p:cNvPr>
          <p:cNvSpPr/>
          <p:nvPr userDrawn="1"/>
        </p:nvSpPr>
        <p:spPr>
          <a:xfrm>
            <a:off x="2310938" y="5951913"/>
            <a:ext cx="2261062" cy="685800"/>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772507"/>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 id="2147484745" r:id="rId12"/>
    <p:sldLayoutId id="2147484746" r:id="rId13"/>
    <p:sldLayoutId id="2147484747" r:id="rId14"/>
    <p:sldLayoutId id="2147484748" r:id="rId15"/>
    <p:sldLayoutId id="2147484749" r:id="rId16"/>
    <p:sldLayoutId id="2147484750" r:id="rId17"/>
    <p:sldLayoutId id="2147484751" r:id="rId18"/>
    <p:sldLayoutId id="2147484720" r:id="rId19"/>
    <p:sldLayoutId id="2147484721" r:id="rId20"/>
    <p:sldLayoutId id="2147484722" r:id="rId21"/>
    <p:sldLayoutId id="2147484716" r:id="rId22"/>
    <p:sldLayoutId id="2147484724" r:id="rId23"/>
    <p:sldLayoutId id="2147484725" r:id="rId24"/>
    <p:sldLayoutId id="2147484726" r:id="rId25"/>
    <p:sldLayoutId id="2147484717" r:id="rId26"/>
    <p:sldLayoutId id="2147484727" r:id="rId27"/>
    <p:sldLayoutId id="2147484728" r:id="rId28"/>
    <p:sldLayoutId id="2147484719" r:id="rId29"/>
    <p:sldLayoutId id="2147484729" r:id="rId30"/>
    <p:sldLayoutId id="2147484730" r:id="rId31"/>
    <p:sldLayoutId id="2147484731" r:id="rId32"/>
    <p:sldLayoutId id="2147484732" r:id="rId33"/>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S6VVOmT0Vk8?feature=oembed"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www.floridacim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3CBD953-11BD-40AD-A1F8-EE401A06F1D8}"/>
              </a:ext>
            </a:extLst>
          </p:cNvPr>
          <p:cNvSpPr>
            <a:spLocks noGrp="1"/>
          </p:cNvSpPr>
          <p:nvPr>
            <p:ph sz="quarter" idx="10"/>
          </p:nvPr>
        </p:nvSpPr>
        <p:spPr>
          <a:xfrm>
            <a:off x="982980" y="3280814"/>
            <a:ext cx="6637020" cy="910590"/>
          </a:xfrm>
          <a:noFill/>
          <a:ln>
            <a:noFill/>
          </a:ln>
        </p:spPr>
        <p:txBody>
          <a:bodyPr>
            <a:normAutofit fontScale="97500" lnSpcReduction="10000"/>
          </a:bodyPr>
          <a:lstStyle/>
          <a:p>
            <a:pPr marL="0" indent="0" algn="ctr">
              <a:buNone/>
              <a:defRPr/>
            </a:pPr>
            <a:r>
              <a:rPr lang="en-US" altLang="en-US" sz="3000" b="1" dirty="0">
                <a:latin typeface="Trebuchet MS"/>
                <a:ea typeface="MS PGothic"/>
                <a:cs typeface="Arial"/>
              </a:rPr>
              <a:t>2022-23 Schoolwide Improvement Plan Overview </a:t>
            </a:r>
            <a:endParaRPr lang="en-US" altLang="en-US" sz="3000" b="1" dirty="0"/>
          </a:p>
        </p:txBody>
      </p:sp>
      <p:sp>
        <p:nvSpPr>
          <p:cNvPr id="4" name="Slide Number Placeholder 3">
            <a:extLst>
              <a:ext uri="{FF2B5EF4-FFF2-40B4-BE49-F238E27FC236}">
                <a16:creationId xmlns:a16="http://schemas.microsoft.com/office/drawing/2014/main" id="{A8274D5B-F13F-42BF-9EAF-6F0A4C51512A}"/>
              </a:ext>
            </a:extLst>
          </p:cNvPr>
          <p:cNvSpPr>
            <a:spLocks noGrp="1"/>
          </p:cNvSpPr>
          <p:nvPr>
            <p:ph type="sldNum" sz="quarter" idx="11"/>
          </p:nvPr>
        </p:nvSpPr>
        <p:spPr/>
        <p:txBody>
          <a:bodyPr/>
          <a:lstStyle/>
          <a:p>
            <a:pPr>
              <a:defRPr/>
            </a:pPr>
            <a:fld id="{B4D49CCE-824A-4CED-8840-8CA0303AB903}" type="slidenum">
              <a:rPr lang="en-US" altLang="en-US" smtClean="0"/>
              <a:pPr>
                <a:defRPr/>
              </a:pPr>
              <a:t>1</a:t>
            </a:fld>
            <a:endParaRPr lang="en-US" altLang="en-US"/>
          </a:p>
        </p:txBody>
      </p:sp>
      <p:sp>
        <p:nvSpPr>
          <p:cNvPr id="6" name="Rectangle 5">
            <a:extLst>
              <a:ext uri="{FF2B5EF4-FFF2-40B4-BE49-F238E27FC236}">
                <a16:creationId xmlns:a16="http://schemas.microsoft.com/office/drawing/2014/main" id="{B9125D0D-3E8B-45D0-A958-7C6486525DC7}"/>
              </a:ext>
            </a:extLst>
          </p:cNvPr>
          <p:cNvSpPr/>
          <p:nvPr/>
        </p:nvSpPr>
        <p:spPr>
          <a:xfrm>
            <a:off x="1085850" y="4206240"/>
            <a:ext cx="6389370" cy="461665"/>
          </a:xfrm>
          <a:prstGeom prst="rect">
            <a:avLst/>
          </a:prstGeom>
        </p:spPr>
        <p:txBody>
          <a:bodyPr wrap="square">
            <a:spAutoFit/>
          </a:bodyPr>
          <a:lstStyle/>
          <a:p>
            <a:pPr algn="ctr"/>
            <a:r>
              <a:rPr lang="en-US" altLang="en-US" sz="2400" b="1" dirty="0">
                <a:latin typeface="Trebuchet MS"/>
                <a:ea typeface="MS PGothic"/>
              </a:rPr>
              <a:t>Bellalago Charter Academy </a:t>
            </a:r>
          </a:p>
        </p:txBody>
      </p:sp>
      <p:pic>
        <p:nvPicPr>
          <p:cNvPr id="1026" name="Picture 2">
            <a:extLst>
              <a:ext uri="{FF2B5EF4-FFF2-40B4-BE49-F238E27FC236}">
                <a16:creationId xmlns:a16="http://schemas.microsoft.com/office/drawing/2014/main" id="{A06BC9C1-7044-4184-BDFD-C326E426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777" y="681950"/>
            <a:ext cx="2953265" cy="2377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78FF491-A50B-4F65-A32C-C4418482DE1B}"/>
                  </a:ext>
                </a:extLst>
              </p14:cNvPr>
              <p14:cNvContentPartPr/>
              <p14:nvPr/>
            </p14:nvContentPartPr>
            <p14:xfrm>
              <a:off x="5502960" y="4935960"/>
              <a:ext cx="360" cy="360"/>
            </p14:xfrm>
          </p:contentPart>
        </mc:Choice>
        <mc:Fallback xmlns="">
          <p:pic>
            <p:nvPicPr>
              <p:cNvPr id="2" name="Ink 1">
                <a:extLst>
                  <a:ext uri="{FF2B5EF4-FFF2-40B4-BE49-F238E27FC236}">
                    <a16:creationId xmlns:a16="http://schemas.microsoft.com/office/drawing/2014/main" id="{D78FF491-A50B-4F65-A32C-C4418482DE1B}"/>
                  </a:ext>
                </a:extLst>
              </p:cNvPr>
              <p:cNvPicPr/>
              <p:nvPr/>
            </p:nvPicPr>
            <p:blipFill>
              <a:blip r:embed="rId5"/>
              <a:stretch>
                <a:fillRect/>
              </a:stretch>
            </p:blipFill>
            <p:spPr>
              <a:xfrm>
                <a:off x="5493600" y="4926600"/>
                <a:ext cx="19080" cy="19080"/>
              </a:xfrm>
              <a:prstGeom prst="rect">
                <a:avLst/>
              </a:prstGeom>
            </p:spPr>
          </p:pic>
        </mc:Fallback>
      </mc:AlternateContent>
    </p:spTree>
    <p:extLst>
      <p:ext uri="{BB962C8B-B14F-4D97-AF65-F5344CB8AC3E}">
        <p14:creationId xmlns:p14="http://schemas.microsoft.com/office/powerpoint/2010/main" val="284828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CC1BFE3-18F3-47FE-B85B-BFFA95491DD6}"/>
              </a:ext>
            </a:extLst>
          </p:cNvPr>
          <p:cNvSpPr>
            <a:spLocks noGrp="1"/>
          </p:cNvSpPr>
          <p:nvPr>
            <p:ph type="title"/>
          </p:nvPr>
        </p:nvSpPr>
        <p:spPr>
          <a:xfrm>
            <a:off x="1000126" y="609600"/>
            <a:ext cx="7451896" cy="762000"/>
          </a:xfrm>
        </p:spPr>
        <p:txBody>
          <a:bodyPr>
            <a:normAutofit/>
          </a:bodyPr>
          <a:lstStyle/>
          <a:p>
            <a:r>
              <a:rPr lang="en-US" dirty="0"/>
              <a:t>Goals for ELA, Math, and Science</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BA6BC19-B33A-43E4-9410-E3C3BEB14B0C}"/>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A9BB6221-DD7A-4B9E-8AA3-E5A514DAAD9B}" type="slidenum">
              <a:rPr lang="en-US" altLang="en-US" smtClean="0"/>
              <a:pPr>
                <a:spcAft>
                  <a:spcPts val="600"/>
                </a:spcAft>
                <a:defRPr/>
              </a:pPr>
              <a:t>10</a:t>
            </a:fld>
            <a:endParaRPr lang="en-US" altLang="en-US"/>
          </a:p>
        </p:txBody>
      </p:sp>
      <p:sp>
        <p:nvSpPr>
          <p:cNvPr id="6" name="Content Placeholder 5">
            <a:extLst>
              <a:ext uri="{FF2B5EF4-FFF2-40B4-BE49-F238E27FC236}">
                <a16:creationId xmlns:a16="http://schemas.microsoft.com/office/drawing/2014/main" id="{0DD636C2-E045-47DA-9038-E8C6FE76EF0B}"/>
              </a:ext>
            </a:extLst>
          </p:cNvPr>
          <p:cNvSpPr>
            <a:spLocks noGrp="1"/>
          </p:cNvSpPr>
          <p:nvPr>
            <p:ph idx="1"/>
          </p:nvPr>
        </p:nvSpPr>
        <p:spPr>
          <a:xfrm>
            <a:off x="631948" y="1371600"/>
            <a:ext cx="7572938" cy="5034887"/>
          </a:xfrm>
        </p:spPr>
        <p:txBody>
          <a:bodyPr>
            <a:noAutofit/>
          </a:bodyPr>
          <a:lstStyle/>
          <a:p>
            <a:pPr>
              <a:lnSpc>
                <a:spcPct val="90000"/>
              </a:lnSpc>
            </a:pPr>
            <a:r>
              <a:rPr lang="en-US" b="1" dirty="0">
                <a:solidFill>
                  <a:srgbClr val="92D050"/>
                </a:solidFill>
              </a:rPr>
              <a:t>ELA</a:t>
            </a:r>
          </a:p>
          <a:p>
            <a:pPr marL="0" indent="0">
              <a:lnSpc>
                <a:spcPct val="90000"/>
              </a:lnSpc>
              <a:buNone/>
            </a:pPr>
            <a:r>
              <a:rPr lang="en-US" dirty="0"/>
              <a:t>Based on the 2022 school data, ELA proficiency was 50%, learning gains was 49% and learning gains for the lowest 25% was 38%. </a:t>
            </a:r>
          </a:p>
          <a:p>
            <a:pPr marL="0" indent="0">
              <a:lnSpc>
                <a:spcPct val="90000"/>
              </a:lnSpc>
              <a:buNone/>
            </a:pPr>
            <a:r>
              <a:rPr lang="en-US" dirty="0"/>
              <a:t>The outcome goal  for the 2022-23 school year is to increase ELA proficiency by 10% to 60% and increase learning gains to 50% in all subgroups.</a:t>
            </a:r>
          </a:p>
          <a:p>
            <a:pPr>
              <a:lnSpc>
                <a:spcPct val="90000"/>
              </a:lnSpc>
            </a:pPr>
            <a:r>
              <a:rPr lang="en-US" b="1" dirty="0">
                <a:solidFill>
                  <a:srgbClr val="92D050"/>
                </a:solidFill>
              </a:rPr>
              <a:t>Math </a:t>
            </a:r>
          </a:p>
          <a:p>
            <a:pPr marL="0" indent="0">
              <a:lnSpc>
                <a:spcPct val="90000"/>
              </a:lnSpc>
              <a:buNone/>
            </a:pPr>
            <a:r>
              <a:rPr lang="en-US" dirty="0"/>
              <a:t>Based on the 2022 school data, Math proficiency was 40%, learning gains were 46% and the lowest quartile increased to 50%. </a:t>
            </a:r>
          </a:p>
          <a:p>
            <a:pPr marL="0" indent="0">
              <a:lnSpc>
                <a:spcPct val="90000"/>
              </a:lnSpc>
              <a:buNone/>
            </a:pPr>
            <a:r>
              <a:rPr lang="en-US" dirty="0"/>
              <a:t>The outcome goals for the 2022-23 school year is to increase proficiency and gains by 10% for all groups. </a:t>
            </a:r>
          </a:p>
          <a:p>
            <a:pPr>
              <a:lnSpc>
                <a:spcPct val="90000"/>
              </a:lnSpc>
            </a:pPr>
            <a:r>
              <a:rPr lang="en-US" b="1" dirty="0">
                <a:solidFill>
                  <a:srgbClr val="92D050"/>
                </a:solidFill>
              </a:rPr>
              <a:t>Science</a:t>
            </a:r>
          </a:p>
          <a:p>
            <a:pPr marL="0" indent="0">
              <a:lnSpc>
                <a:spcPct val="90000"/>
              </a:lnSpc>
              <a:buNone/>
            </a:pPr>
            <a:r>
              <a:rPr lang="en-US" dirty="0"/>
              <a:t>Based on the 2022 school data, Science proficiency was 45%.  </a:t>
            </a:r>
          </a:p>
          <a:p>
            <a:pPr marL="0" indent="0">
              <a:lnSpc>
                <a:spcPct val="90000"/>
              </a:lnSpc>
              <a:buNone/>
            </a:pPr>
            <a:r>
              <a:rPr lang="en-US" dirty="0"/>
              <a:t>The outcome goals for the 2022-23 school year is to increase proficiency by 10%. </a:t>
            </a:r>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4183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D9C13-B0D4-47E7-8A19-7D37FFD0A9AA}"/>
              </a:ext>
            </a:extLst>
          </p:cNvPr>
          <p:cNvSpPr>
            <a:spLocks noGrp="1"/>
          </p:cNvSpPr>
          <p:nvPr>
            <p:ph type="title"/>
          </p:nvPr>
        </p:nvSpPr>
        <p:spPr>
          <a:xfrm>
            <a:off x="489360" y="1382486"/>
            <a:ext cx="2660686" cy="4093028"/>
          </a:xfrm>
        </p:spPr>
        <p:txBody>
          <a:bodyPr anchor="ctr">
            <a:normAutofit/>
          </a:bodyPr>
          <a:lstStyle/>
          <a:p>
            <a:r>
              <a:rPr lang="en-US" sz="3200"/>
              <a:t>Professional Learning Communities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7C80CBF-0913-463A-83C3-1A7EB0F3A2AA}"/>
              </a:ext>
            </a:extLst>
          </p:cNvPr>
          <p:cNvSpPr>
            <a:spLocks noGrp="1"/>
          </p:cNvSpPr>
          <p:nvPr>
            <p:ph type="sldNum" sz="quarter" idx="12"/>
          </p:nvPr>
        </p:nvSpPr>
        <p:spPr>
          <a:xfrm>
            <a:off x="7896817" y="6041362"/>
            <a:ext cx="512504" cy="365125"/>
          </a:xfrm>
        </p:spPr>
        <p:txBody>
          <a:bodyPr>
            <a:normAutofit/>
          </a:bodyPr>
          <a:lstStyle/>
          <a:p>
            <a:pPr>
              <a:spcAft>
                <a:spcPts val="600"/>
              </a:spcAft>
              <a:defRPr/>
            </a:pPr>
            <a:fld id="{A9BB6221-DD7A-4B9E-8AA3-E5A514DAAD9B}" type="slidenum">
              <a:rPr lang="en-US" altLang="en-US">
                <a:solidFill>
                  <a:srgbClr val="FFFFFF"/>
                </a:solidFill>
              </a:rPr>
              <a:pPr>
                <a:spcAft>
                  <a:spcPts val="600"/>
                </a:spcAft>
                <a:defRPr/>
              </a:pPr>
              <a:t>11</a:t>
            </a:fld>
            <a:endParaRPr lang="en-US" altLang="en-US">
              <a:solidFill>
                <a:srgbClr val="FFFFFF"/>
              </a:solidFill>
            </a:endParaRPr>
          </a:p>
        </p:txBody>
      </p:sp>
      <p:graphicFrame>
        <p:nvGraphicFramePr>
          <p:cNvPr id="6" name="Content Placeholder 2">
            <a:extLst>
              <a:ext uri="{FF2B5EF4-FFF2-40B4-BE49-F238E27FC236}">
                <a16:creationId xmlns:a16="http://schemas.microsoft.com/office/drawing/2014/main" id="{73746793-4936-AC8A-D474-5DC01B9FF1C8}"/>
              </a:ext>
            </a:extLst>
          </p:cNvPr>
          <p:cNvGraphicFramePr>
            <a:graphicFrameLocks noGrp="1"/>
          </p:cNvGraphicFramePr>
          <p:nvPr>
            <p:ph idx="1"/>
            <p:extLst>
              <p:ext uri="{D42A27DB-BD31-4B8C-83A1-F6EECF244321}">
                <p14:modId xmlns:p14="http://schemas.microsoft.com/office/powerpoint/2010/main" val="1833376768"/>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4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s-on top of each other">
            <a:extLst>
              <a:ext uri="{FF2B5EF4-FFF2-40B4-BE49-F238E27FC236}">
                <a16:creationId xmlns:a16="http://schemas.microsoft.com/office/drawing/2014/main" id="{836123E0-909C-3E8C-BB0E-76A58B5B9B58}"/>
              </a:ext>
            </a:extLst>
          </p:cNvPr>
          <p:cNvPicPr>
            <a:picLocks noChangeAspect="1"/>
          </p:cNvPicPr>
          <p:nvPr/>
        </p:nvPicPr>
        <p:blipFill rotWithShape="1">
          <a:blip r:embed="rId2">
            <a:duotone>
              <a:schemeClr val="bg2">
                <a:shade val="45000"/>
                <a:satMod val="135000"/>
              </a:schemeClr>
              <a:prstClr val="white"/>
            </a:duotone>
            <a:alphaModFix amt="25000"/>
          </a:blip>
          <a:srcRect l="41666" r="1" b="1"/>
          <a:stretch/>
        </p:blipFill>
        <p:spPr>
          <a:xfrm>
            <a:off x="20" y="10"/>
            <a:ext cx="9143980" cy="6857990"/>
          </a:xfrm>
          <a:prstGeom prst="rect">
            <a:avLst/>
          </a:prstGeom>
        </p:spPr>
      </p:pic>
      <p:grpSp>
        <p:nvGrpSpPr>
          <p:cNvPr id="60" name="Group 59">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61" name="Straight Connector 60">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AFD4DB7-6A79-4F60-A3C2-D97F0720AE28}"/>
              </a:ext>
            </a:extLst>
          </p:cNvPr>
          <p:cNvSpPr>
            <a:spLocks noGrp="1"/>
          </p:cNvSpPr>
          <p:nvPr>
            <p:ph type="title"/>
          </p:nvPr>
        </p:nvSpPr>
        <p:spPr>
          <a:xfrm>
            <a:off x="508000" y="609600"/>
            <a:ext cx="6447501" cy="1320800"/>
          </a:xfrm>
        </p:spPr>
        <p:txBody>
          <a:bodyPr>
            <a:normAutofit/>
          </a:bodyPr>
          <a:lstStyle/>
          <a:p>
            <a:r>
              <a:rPr lang="en-US"/>
              <a:t>Positive School Culture </a:t>
            </a:r>
          </a:p>
        </p:txBody>
      </p:sp>
      <p:sp>
        <p:nvSpPr>
          <p:cNvPr id="3" name="Content Placeholder 2">
            <a:extLst>
              <a:ext uri="{FF2B5EF4-FFF2-40B4-BE49-F238E27FC236}">
                <a16:creationId xmlns:a16="http://schemas.microsoft.com/office/drawing/2014/main" id="{79285054-4A85-4AAD-A263-940481FBC9C1}"/>
              </a:ext>
            </a:extLst>
          </p:cNvPr>
          <p:cNvSpPr>
            <a:spLocks noGrp="1"/>
          </p:cNvSpPr>
          <p:nvPr>
            <p:ph idx="1"/>
          </p:nvPr>
        </p:nvSpPr>
        <p:spPr>
          <a:xfrm>
            <a:off x="508000" y="2160589"/>
            <a:ext cx="6447501" cy="4087811"/>
          </a:xfrm>
        </p:spPr>
        <p:txBody>
          <a:bodyPr>
            <a:normAutofit/>
          </a:bodyPr>
          <a:lstStyle/>
          <a:p>
            <a:pPr marL="0" indent="0">
              <a:buNone/>
            </a:pPr>
            <a:r>
              <a:rPr lang="en-US" dirty="0"/>
              <a:t>Well-implemented programs designed to foster positive outcomes have been found to generate, better test scores and higher graduation rates, and improved social behavior. These competencies include skills, such as the ability to collaborate and make responsible decisions; mindsets, thinking positively about how to handle challenges; and good habits.</a:t>
            </a:r>
          </a:p>
          <a:p>
            <a:pPr marL="0" indent="0">
              <a:buNone/>
            </a:pPr>
            <a:endParaRPr lang="en-US" dirty="0"/>
          </a:p>
          <a:p>
            <a:pPr marL="0" indent="0">
              <a:buNone/>
            </a:pPr>
            <a:r>
              <a:rPr lang="en-US" dirty="0"/>
              <a:t>A positive school climate includes a safe environment, strong student and staff relationships, and supports for learning. It provides the foundation that students need, to develop a positive culture they need to succeed in life.</a:t>
            </a:r>
          </a:p>
          <a:p>
            <a:endParaRPr lang="en-US" dirty="0"/>
          </a:p>
        </p:txBody>
      </p:sp>
      <p:sp>
        <p:nvSpPr>
          <p:cNvPr id="4" name="Slide Number Placeholder 3">
            <a:extLst>
              <a:ext uri="{FF2B5EF4-FFF2-40B4-BE49-F238E27FC236}">
                <a16:creationId xmlns:a16="http://schemas.microsoft.com/office/drawing/2014/main" id="{A8ECF633-3AF2-4837-B9B4-8EF71A5DD481}"/>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A9BB6221-DD7A-4B9E-8AA3-E5A514DAAD9B}" type="slidenum">
              <a:rPr lang="en-US" altLang="en-US"/>
              <a:pPr>
                <a:spcAft>
                  <a:spcPts val="600"/>
                </a:spcAft>
                <a:defRPr/>
              </a:pPr>
              <a:t>12</a:t>
            </a:fld>
            <a:endParaRPr lang="en-US" altLang="en-US"/>
          </a:p>
        </p:txBody>
      </p:sp>
    </p:spTree>
    <p:extLst>
      <p:ext uri="{BB962C8B-B14F-4D97-AF65-F5344CB8AC3E}">
        <p14:creationId xmlns:p14="http://schemas.microsoft.com/office/powerpoint/2010/main" val="173504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FE7F-9A11-4BA5-864E-F55377B67252}"/>
              </a:ext>
            </a:extLst>
          </p:cNvPr>
          <p:cNvSpPr>
            <a:spLocks noGrp="1"/>
          </p:cNvSpPr>
          <p:nvPr>
            <p:ph type="title"/>
          </p:nvPr>
        </p:nvSpPr>
        <p:spPr/>
        <p:txBody>
          <a:bodyPr/>
          <a:lstStyle/>
          <a:p>
            <a:r>
              <a:rPr lang="en-US" dirty="0"/>
              <a:t>SIP Feedback Form </a:t>
            </a:r>
          </a:p>
        </p:txBody>
      </p:sp>
      <p:pic>
        <p:nvPicPr>
          <p:cNvPr id="6" name="Content Placeholder 5">
            <a:extLst>
              <a:ext uri="{FF2B5EF4-FFF2-40B4-BE49-F238E27FC236}">
                <a16:creationId xmlns:a16="http://schemas.microsoft.com/office/drawing/2014/main" id="{52AEB2D3-EEAE-46F8-AA20-B18D5C3EC83B}"/>
              </a:ext>
            </a:extLst>
          </p:cNvPr>
          <p:cNvPicPr>
            <a:picLocks noGrp="1" noChangeAspect="1"/>
          </p:cNvPicPr>
          <p:nvPr>
            <p:ph idx="1"/>
          </p:nvPr>
        </p:nvPicPr>
        <p:blipFill>
          <a:blip r:embed="rId2"/>
          <a:stretch>
            <a:fillRect/>
          </a:stretch>
        </p:blipFill>
        <p:spPr>
          <a:xfrm>
            <a:off x="2046098" y="2685143"/>
            <a:ext cx="2947383" cy="2402001"/>
          </a:xfrm>
        </p:spPr>
      </p:pic>
      <p:sp>
        <p:nvSpPr>
          <p:cNvPr id="4" name="Slide Number Placeholder 3">
            <a:extLst>
              <a:ext uri="{FF2B5EF4-FFF2-40B4-BE49-F238E27FC236}">
                <a16:creationId xmlns:a16="http://schemas.microsoft.com/office/drawing/2014/main" id="{910F5759-6733-4EB9-9E4B-D166C1EC1DC3}"/>
              </a:ext>
            </a:extLst>
          </p:cNvPr>
          <p:cNvSpPr>
            <a:spLocks noGrp="1"/>
          </p:cNvSpPr>
          <p:nvPr>
            <p:ph type="sldNum" sz="quarter" idx="12"/>
          </p:nvPr>
        </p:nvSpPr>
        <p:spPr/>
        <p:txBody>
          <a:bodyPr/>
          <a:lstStyle/>
          <a:p>
            <a:pPr>
              <a:defRPr/>
            </a:pPr>
            <a:fld id="{A9BB6221-DD7A-4B9E-8AA3-E5A514DAAD9B}" type="slidenum">
              <a:rPr lang="en-US" altLang="en-US" smtClean="0"/>
              <a:pPr>
                <a:defRPr/>
              </a:pPr>
              <a:t>13</a:t>
            </a:fld>
            <a:endParaRPr lang="en-US" altLang="en-US"/>
          </a:p>
        </p:txBody>
      </p:sp>
    </p:spTree>
    <p:extLst>
      <p:ext uri="{BB962C8B-B14F-4D97-AF65-F5344CB8AC3E}">
        <p14:creationId xmlns:p14="http://schemas.microsoft.com/office/powerpoint/2010/main" val="260447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DE60B7-735E-4A9C-A801-7CA98BB24CF3}"/>
              </a:ext>
            </a:extLst>
          </p:cNvPr>
          <p:cNvSpPr txBox="1"/>
          <p:nvPr/>
        </p:nvSpPr>
        <p:spPr>
          <a:xfrm>
            <a:off x="380172" y="5613124"/>
            <a:ext cx="8087967" cy="300082"/>
          </a:xfrm>
          <a:prstGeom prst="rect">
            <a:avLst/>
          </a:prstGeom>
          <a:noFill/>
        </p:spPr>
        <p:txBody>
          <a:bodyPr wrap="square" rtlCol="0">
            <a:spAutoFit/>
          </a:bodyPr>
          <a:lstStyle/>
          <a:p>
            <a:pPr algn="ctr"/>
            <a:r>
              <a:rPr lang="en-US" sz="1350" dirty="0"/>
              <a:t>A dream can come true if you believe and work together!!!</a:t>
            </a:r>
          </a:p>
        </p:txBody>
      </p:sp>
      <p:pic>
        <p:nvPicPr>
          <p:cNvPr id="2" name="Online Media 1" title="2018 The Little Duck - Disneyland Paris commercial">
            <a:hlinkClick r:id="" action="ppaction://media"/>
            <a:extLst>
              <a:ext uri="{FF2B5EF4-FFF2-40B4-BE49-F238E27FC236}">
                <a16:creationId xmlns:a16="http://schemas.microsoft.com/office/drawing/2014/main" id="{3844F862-3FD2-4F9F-AA4F-0B27587492C5}"/>
              </a:ext>
            </a:extLst>
          </p:cNvPr>
          <p:cNvPicPr>
            <a:picLocks noRot="1" noChangeAspect="1"/>
          </p:cNvPicPr>
          <p:nvPr>
            <a:videoFile r:link="rId1"/>
          </p:nvPr>
        </p:nvPicPr>
        <p:blipFill>
          <a:blip r:embed="rId4"/>
          <a:stretch>
            <a:fillRect/>
          </a:stretch>
        </p:blipFill>
        <p:spPr>
          <a:xfrm>
            <a:off x="326423" y="658191"/>
            <a:ext cx="8491153" cy="4797501"/>
          </a:xfrm>
          <a:prstGeom prst="rect">
            <a:avLst/>
          </a:prstGeom>
        </p:spPr>
      </p:pic>
    </p:spTree>
    <p:extLst>
      <p:ext uri="{BB962C8B-B14F-4D97-AF65-F5344CB8AC3E}">
        <p14:creationId xmlns:p14="http://schemas.microsoft.com/office/powerpoint/2010/main" val="29127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2CA0B81-6E0B-46D9-9E1C-068BFDE63F1E}"/>
              </a:ext>
            </a:extLst>
          </p:cNvPr>
          <p:cNvSpPr txBox="1">
            <a:spLocks/>
          </p:cNvSpPr>
          <p:nvPr/>
        </p:nvSpPr>
        <p:spPr bwMode="auto">
          <a:xfrm>
            <a:off x="111211" y="0"/>
            <a:ext cx="6844290" cy="1320800"/>
          </a:xfrm>
          <a:prstGeom prst="rect">
            <a:avLst/>
          </a:prstGeom>
        </p:spPr>
        <p:txBody>
          <a:bodyPr vert="horz" lIns="91440" tIns="45720" rIns="91440" bIns="45720" rtlCol="0" anchor="t">
            <a:normAutofit lnSpcReduction="10000"/>
          </a:bodyPr>
          <a:lstStyle>
            <a:lvl1pPr algn="l" rtl="0" eaLnBrk="0" fontAlgn="base" hangingPunct="0">
              <a:spcBef>
                <a:spcPct val="0"/>
              </a:spcBef>
              <a:spcAft>
                <a:spcPct val="0"/>
              </a:spcAft>
              <a:defRPr sz="3600" kern="1200">
                <a:ln w="9525">
                  <a:noFill/>
                </a:ln>
                <a:solidFill>
                  <a:srgbClr val="262A63"/>
                </a:solidFill>
                <a:effectLst/>
                <a:latin typeface="Trebuchet MS" panose="020B0603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5pPr>
            <a:lvl6pPr marL="457200" algn="l" rtl="0" fontAlgn="base">
              <a:spcBef>
                <a:spcPct val="0"/>
              </a:spcBef>
              <a:spcAft>
                <a:spcPct val="0"/>
              </a:spcAft>
              <a:defRPr sz="3600">
                <a:solidFill>
                  <a:srgbClr val="14112E"/>
                </a:solidFill>
                <a:latin typeface="Trebuchet MS" pitchFamily="34" charset="0"/>
                <a:cs typeface="Arial" charset="0"/>
              </a:defRPr>
            </a:lvl6pPr>
            <a:lvl7pPr marL="914400" algn="l" rtl="0" fontAlgn="base">
              <a:spcBef>
                <a:spcPct val="0"/>
              </a:spcBef>
              <a:spcAft>
                <a:spcPct val="0"/>
              </a:spcAft>
              <a:defRPr sz="3600">
                <a:solidFill>
                  <a:srgbClr val="14112E"/>
                </a:solidFill>
                <a:latin typeface="Trebuchet MS" pitchFamily="34" charset="0"/>
                <a:cs typeface="Arial" charset="0"/>
              </a:defRPr>
            </a:lvl7pPr>
            <a:lvl8pPr marL="1371600" algn="l" rtl="0" fontAlgn="base">
              <a:spcBef>
                <a:spcPct val="0"/>
              </a:spcBef>
              <a:spcAft>
                <a:spcPct val="0"/>
              </a:spcAft>
              <a:defRPr sz="3600">
                <a:solidFill>
                  <a:srgbClr val="14112E"/>
                </a:solidFill>
                <a:latin typeface="Trebuchet MS" pitchFamily="34" charset="0"/>
                <a:cs typeface="Arial" charset="0"/>
              </a:defRPr>
            </a:lvl8pPr>
            <a:lvl9pPr marL="1828800" algn="l" rtl="0" fontAlgn="base">
              <a:spcBef>
                <a:spcPct val="0"/>
              </a:spcBef>
              <a:spcAft>
                <a:spcPct val="0"/>
              </a:spcAft>
              <a:defRPr sz="3600">
                <a:solidFill>
                  <a:srgbClr val="14112E"/>
                </a:solidFill>
                <a:latin typeface="Trebuchet MS" pitchFamily="34" charset="0"/>
                <a:cs typeface="Arial" charset="0"/>
              </a:defRPr>
            </a:lvl9pPr>
          </a:lstStyle>
          <a:p>
            <a:pPr eaLnBrk="1" hangingPunct="1">
              <a:lnSpc>
                <a:spcPct val="90000"/>
              </a:lnSpc>
              <a:spcAft>
                <a:spcPts val="600"/>
              </a:spcAft>
              <a:defRPr/>
            </a:pPr>
            <a:endParaRPr lang="en-US" altLang="en-US" sz="1400" b="1" dirty="0">
              <a:ln>
                <a:noFill/>
              </a:ln>
              <a:solidFill>
                <a:schemeClr val="accent1"/>
              </a:solidFill>
              <a:latin typeface="+mj-lt"/>
              <a:ea typeface="+mj-ea"/>
              <a:cs typeface="+mj-cs"/>
            </a:endParaRPr>
          </a:p>
          <a:p>
            <a:pPr eaLnBrk="1" hangingPunct="1">
              <a:lnSpc>
                <a:spcPct val="90000"/>
              </a:lnSpc>
              <a:spcAft>
                <a:spcPts val="600"/>
              </a:spcAft>
              <a:defRPr/>
            </a:pPr>
            <a:endParaRPr lang="en-US" altLang="en-US" sz="1400" b="1" dirty="0">
              <a:ln>
                <a:noFill/>
              </a:ln>
              <a:solidFill>
                <a:schemeClr val="accent1"/>
              </a:solidFill>
              <a:latin typeface="+mj-lt"/>
              <a:ea typeface="+mj-ea"/>
              <a:cs typeface="+mj-cs"/>
            </a:endParaRPr>
          </a:p>
          <a:p>
            <a:pPr eaLnBrk="1" hangingPunct="1">
              <a:lnSpc>
                <a:spcPct val="90000"/>
              </a:lnSpc>
              <a:spcAft>
                <a:spcPts val="600"/>
              </a:spcAft>
              <a:defRPr/>
            </a:pPr>
            <a:r>
              <a:rPr lang="en-US" altLang="en-US" sz="2400" b="1" dirty="0">
                <a:ln>
                  <a:noFill/>
                </a:ln>
                <a:solidFill>
                  <a:schemeClr val="accent1"/>
                </a:solidFill>
                <a:latin typeface="+mj-lt"/>
                <a:ea typeface="+mj-ea"/>
                <a:cs typeface="+mj-cs"/>
              </a:rPr>
              <a:t>Purpose of the SIP</a:t>
            </a:r>
            <a:endParaRPr lang="en-US" altLang="en-US" sz="2400" dirty="0">
              <a:ln>
                <a:noFill/>
              </a:ln>
              <a:solidFill>
                <a:schemeClr val="accent1"/>
              </a:solidFill>
              <a:latin typeface="+mj-lt"/>
              <a:ea typeface="+mj-ea"/>
              <a:cs typeface="+mj-cs"/>
            </a:endParaRPr>
          </a:p>
          <a:p>
            <a:pPr eaLnBrk="1" hangingPunct="1">
              <a:lnSpc>
                <a:spcPct val="90000"/>
              </a:lnSpc>
              <a:spcAft>
                <a:spcPts val="600"/>
              </a:spcAft>
              <a:defRPr/>
            </a:pPr>
            <a:r>
              <a:rPr lang="en-US" altLang="en-US" sz="1400" b="1" dirty="0">
                <a:ln>
                  <a:noFill/>
                </a:ln>
                <a:solidFill>
                  <a:schemeClr val="accent1"/>
                </a:solidFill>
                <a:latin typeface="+mj-lt"/>
                <a:ea typeface="+mj-ea"/>
                <a:cs typeface="+mj-cs"/>
              </a:rPr>
              <a:t> </a:t>
            </a:r>
            <a:br>
              <a:rPr lang="en-US" altLang="en-US" sz="1400" dirty="0">
                <a:ln>
                  <a:noFill/>
                </a:ln>
                <a:solidFill>
                  <a:schemeClr val="accent1"/>
                </a:solidFill>
                <a:latin typeface="+mj-lt"/>
                <a:ea typeface="+mj-ea"/>
                <a:cs typeface="+mj-cs"/>
              </a:rPr>
            </a:br>
            <a:endParaRPr lang="en-US" altLang="en-US" sz="1400" dirty="0">
              <a:ln>
                <a:noFill/>
              </a:ln>
              <a:solidFill>
                <a:schemeClr val="accent1"/>
              </a:solidFill>
              <a:latin typeface="+mj-lt"/>
              <a:ea typeface="+mj-ea"/>
              <a:cs typeface="+mj-cs"/>
            </a:endParaRPr>
          </a:p>
        </p:txBody>
      </p:sp>
      <p:pic>
        <p:nvPicPr>
          <p:cNvPr id="29699" name="Picture 2" descr="Related image">
            <a:extLst>
              <a:ext uri="{FF2B5EF4-FFF2-40B4-BE49-F238E27FC236}">
                <a16:creationId xmlns:a16="http://schemas.microsoft.com/office/drawing/2014/main" id="{703E1005-01D5-425C-8F60-BAFB62CF79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050" y="2196401"/>
            <a:ext cx="2186980" cy="21869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7" name="Content Placeholder 1">
            <a:extLst>
              <a:ext uri="{FF2B5EF4-FFF2-40B4-BE49-F238E27FC236}">
                <a16:creationId xmlns:a16="http://schemas.microsoft.com/office/drawing/2014/main" id="{321C1B40-BD00-4EF4-9660-AE40E27E5395}"/>
              </a:ext>
            </a:extLst>
          </p:cNvPr>
          <p:cNvSpPr>
            <a:spLocks noGrp="1"/>
          </p:cNvSpPr>
          <p:nvPr>
            <p:ph idx="1"/>
          </p:nvPr>
        </p:nvSpPr>
        <p:spPr>
          <a:xfrm>
            <a:off x="2699869" y="1050325"/>
            <a:ext cx="4837754" cy="4991038"/>
          </a:xfrm>
        </p:spPr>
        <p:txBody>
          <a:bodyPr vert="horz" lIns="91440" tIns="45720" rIns="91440" bIns="45720" rtlCol="0">
            <a:normAutofit/>
          </a:bodyPr>
          <a:lstStyle/>
          <a:p>
            <a:r>
              <a:rPr lang="en-US" altLang="en-US" dirty="0"/>
              <a:t>The purpose of the SIP is to assist school leadership teams in the development of a plan to identify and address needs and action steps required to increase student achievement.</a:t>
            </a:r>
          </a:p>
          <a:p>
            <a:endParaRPr lang="en-US" altLang="en-US" dirty="0"/>
          </a:p>
          <a:p>
            <a:r>
              <a:rPr lang="en-US" altLang="en-US" dirty="0"/>
              <a:t>This is achieved by analyzing multiple data sources, many of which are embedded within the SIP.  </a:t>
            </a:r>
          </a:p>
          <a:p>
            <a:endParaRPr lang="en-US" altLang="en-US" dirty="0"/>
          </a:p>
          <a:p>
            <a:endParaRPr lang="en-US" altLang="en-US" dirty="0"/>
          </a:p>
          <a:p>
            <a:pPr marL="0" indent="0"/>
            <a:endParaRPr lang="en-US" altLang="en-US" dirty="0"/>
          </a:p>
          <a:p>
            <a:endParaRPr lang="en-US" altLang="en-US" dirty="0"/>
          </a:p>
        </p:txBody>
      </p:sp>
      <p:sp>
        <p:nvSpPr>
          <p:cNvPr id="29698" name="Slide Number Placeholder 3">
            <a:extLst>
              <a:ext uri="{FF2B5EF4-FFF2-40B4-BE49-F238E27FC236}">
                <a16:creationId xmlns:a16="http://schemas.microsoft.com/office/drawing/2014/main" id="{AB2772E3-042F-4AC1-84EA-0B9640546560}"/>
              </a:ext>
            </a:extLst>
          </p:cNvPr>
          <p:cNvSpPr>
            <a:spLocks noGrp="1"/>
          </p:cNvSpPr>
          <p:nvPr>
            <p:ph type="sldNum" sz="quarter" idx="12"/>
          </p:nvPr>
        </p:nvSpPr>
        <p:spPr bwMode="auto">
          <a:xfrm>
            <a:off x="6442997" y="6041362"/>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spcBef>
                <a:spcPct val="0"/>
              </a:spcBef>
              <a:spcAft>
                <a:spcPts val="600"/>
              </a:spcAft>
              <a:buClrTx/>
              <a:buFontTx/>
              <a:buNone/>
            </a:pPr>
            <a:fld id="{3F596B0A-107A-4216-9206-33BDFC649981}" type="slidenum">
              <a:rPr lang="en-US" altLang="en-US" sz="900">
                <a:solidFill>
                  <a:schemeClr val="accent1"/>
                </a:solidFill>
                <a:latin typeface="+mn-lt"/>
                <a:ea typeface="+mn-ea"/>
              </a:rPr>
              <a:pPr defTabSz="914400">
                <a:spcBef>
                  <a:spcPct val="0"/>
                </a:spcBef>
                <a:spcAft>
                  <a:spcPts val="600"/>
                </a:spcAft>
                <a:buClrTx/>
                <a:buFontTx/>
                <a:buNone/>
              </a:pPr>
              <a:t>3</a:t>
            </a:fld>
            <a:endParaRPr lang="en-US" altLang="en-US" sz="900">
              <a:solidFill>
                <a:schemeClr val="accent1"/>
              </a:solidFill>
              <a:latin typeface="+mn-lt"/>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9" name="Group 2560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610" name="Straight Connector 2560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11" name="Straight Connector 256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6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4" name="Isosceles Triangle 256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8" name="Isosceles Triangle 256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19" name="Isosceles Triangle 256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621" name="Rectangle 256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623" name="Rectangle 256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25" name="Straight Connector 256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27" name="Straight Connector 256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6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33" name="Isosceles Triangle 256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37" name="Isosceles Triangle 256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45" name="Freeform: Shape 2563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2">
            <a:extLst>
              <a:ext uri="{FF2B5EF4-FFF2-40B4-BE49-F238E27FC236}">
                <a16:creationId xmlns:a16="http://schemas.microsoft.com/office/drawing/2014/main" id="{7F2D3243-D088-44E0-A91A-85C8C1673509}"/>
              </a:ext>
            </a:extLst>
          </p:cNvPr>
          <p:cNvSpPr txBox="1">
            <a:spLocks/>
          </p:cNvSpPr>
          <p:nvPr/>
        </p:nvSpPr>
        <p:spPr bwMode="auto">
          <a:xfrm>
            <a:off x="5386292" y="609600"/>
            <a:ext cx="3384742" cy="2227730"/>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3600" kern="1200">
                <a:ln w="9525">
                  <a:noFill/>
                </a:ln>
                <a:solidFill>
                  <a:srgbClr val="262A63"/>
                </a:solidFill>
                <a:effectLst/>
                <a:latin typeface="Trebuchet MS" panose="020B0603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5pPr>
            <a:lvl6pPr marL="457200" algn="l" rtl="0" fontAlgn="base">
              <a:spcBef>
                <a:spcPct val="0"/>
              </a:spcBef>
              <a:spcAft>
                <a:spcPct val="0"/>
              </a:spcAft>
              <a:defRPr sz="3600">
                <a:solidFill>
                  <a:srgbClr val="14112E"/>
                </a:solidFill>
                <a:latin typeface="Trebuchet MS" pitchFamily="34" charset="0"/>
                <a:cs typeface="Arial" charset="0"/>
              </a:defRPr>
            </a:lvl6pPr>
            <a:lvl7pPr marL="914400" algn="l" rtl="0" fontAlgn="base">
              <a:spcBef>
                <a:spcPct val="0"/>
              </a:spcBef>
              <a:spcAft>
                <a:spcPct val="0"/>
              </a:spcAft>
              <a:defRPr sz="3600">
                <a:solidFill>
                  <a:srgbClr val="14112E"/>
                </a:solidFill>
                <a:latin typeface="Trebuchet MS" pitchFamily="34" charset="0"/>
                <a:cs typeface="Arial" charset="0"/>
              </a:defRPr>
            </a:lvl7pPr>
            <a:lvl8pPr marL="1371600" algn="l" rtl="0" fontAlgn="base">
              <a:spcBef>
                <a:spcPct val="0"/>
              </a:spcBef>
              <a:spcAft>
                <a:spcPct val="0"/>
              </a:spcAft>
              <a:defRPr sz="3600">
                <a:solidFill>
                  <a:srgbClr val="14112E"/>
                </a:solidFill>
                <a:latin typeface="Trebuchet MS" pitchFamily="34" charset="0"/>
                <a:cs typeface="Arial" charset="0"/>
              </a:defRPr>
            </a:lvl8pPr>
            <a:lvl9pPr marL="1828800" algn="l" rtl="0" fontAlgn="base">
              <a:spcBef>
                <a:spcPct val="0"/>
              </a:spcBef>
              <a:spcAft>
                <a:spcPct val="0"/>
              </a:spcAft>
              <a:defRPr sz="3600">
                <a:solidFill>
                  <a:srgbClr val="14112E"/>
                </a:solidFill>
                <a:latin typeface="Trebuchet MS" pitchFamily="34" charset="0"/>
                <a:cs typeface="Arial" charset="0"/>
              </a:defRPr>
            </a:lvl9pPr>
          </a:lstStyle>
          <a:p>
            <a:pPr eaLnBrk="1" hangingPunct="1">
              <a:lnSpc>
                <a:spcPct val="90000"/>
              </a:lnSpc>
              <a:spcAft>
                <a:spcPts val="600"/>
              </a:spcAft>
              <a:defRPr/>
            </a:pPr>
            <a:endParaRPr lang="en-US" altLang="en-US" sz="2300" b="1">
              <a:ln>
                <a:noFill/>
              </a:ln>
              <a:solidFill>
                <a:srgbClr val="FFFFFF"/>
              </a:solidFill>
              <a:latin typeface="+mj-lt"/>
              <a:ea typeface="+mj-ea"/>
              <a:cs typeface="+mj-cs"/>
            </a:endParaRPr>
          </a:p>
          <a:p>
            <a:pPr eaLnBrk="1" hangingPunct="1">
              <a:lnSpc>
                <a:spcPct val="90000"/>
              </a:lnSpc>
              <a:spcAft>
                <a:spcPts val="600"/>
              </a:spcAft>
              <a:defRPr/>
            </a:pPr>
            <a:endParaRPr lang="en-US" altLang="en-US" sz="2300" b="1">
              <a:ln>
                <a:noFill/>
              </a:ln>
              <a:solidFill>
                <a:srgbClr val="FFFFFF"/>
              </a:solidFill>
              <a:latin typeface="+mj-lt"/>
              <a:ea typeface="+mj-ea"/>
              <a:cs typeface="+mj-cs"/>
            </a:endParaRPr>
          </a:p>
          <a:p>
            <a:pPr eaLnBrk="1" hangingPunct="1">
              <a:lnSpc>
                <a:spcPct val="90000"/>
              </a:lnSpc>
              <a:spcAft>
                <a:spcPts val="600"/>
              </a:spcAft>
              <a:defRPr/>
            </a:pPr>
            <a:r>
              <a:rPr lang="en-US" altLang="en-US" sz="2300" b="1">
                <a:ln>
                  <a:noFill/>
                </a:ln>
                <a:solidFill>
                  <a:srgbClr val="FFFFFF"/>
                </a:solidFill>
                <a:latin typeface="+mj-lt"/>
                <a:ea typeface="+mj-ea"/>
                <a:cs typeface="+mj-cs"/>
              </a:rPr>
              <a:t>Florida Continuous Improvement Model  </a:t>
            </a:r>
          </a:p>
          <a:p>
            <a:pPr eaLnBrk="1" hangingPunct="1">
              <a:lnSpc>
                <a:spcPct val="90000"/>
              </a:lnSpc>
              <a:spcAft>
                <a:spcPts val="600"/>
              </a:spcAft>
              <a:defRPr/>
            </a:pPr>
            <a:r>
              <a:rPr lang="en-US" altLang="en-US" sz="2300" b="1">
                <a:ln>
                  <a:noFill/>
                </a:ln>
                <a:solidFill>
                  <a:srgbClr val="FFFFFF"/>
                </a:solidFill>
                <a:latin typeface="+mj-lt"/>
                <a:ea typeface="+mj-ea"/>
                <a:cs typeface="+mj-cs"/>
              </a:rPr>
              <a:t> </a:t>
            </a:r>
            <a:br>
              <a:rPr lang="en-US" altLang="en-US" sz="2300">
                <a:ln>
                  <a:noFill/>
                </a:ln>
                <a:solidFill>
                  <a:srgbClr val="FFFFFF"/>
                </a:solidFill>
                <a:latin typeface="+mj-lt"/>
                <a:ea typeface="+mj-ea"/>
                <a:cs typeface="+mj-cs"/>
              </a:rPr>
            </a:br>
            <a:endParaRPr lang="en-US" altLang="en-US" sz="2300">
              <a:ln>
                <a:noFill/>
              </a:ln>
              <a:solidFill>
                <a:srgbClr val="FFFFFF"/>
              </a:solidFill>
              <a:latin typeface="+mj-lt"/>
              <a:ea typeface="+mj-ea"/>
              <a:cs typeface="+mj-cs"/>
            </a:endParaRPr>
          </a:p>
        </p:txBody>
      </p:sp>
      <p:pic>
        <p:nvPicPr>
          <p:cNvPr id="3" name="Picture 3" descr="A screenshot of a cell phone&#10;&#10;Description generated with very high confidence">
            <a:extLst>
              <a:ext uri="{FF2B5EF4-FFF2-40B4-BE49-F238E27FC236}">
                <a16:creationId xmlns:a16="http://schemas.microsoft.com/office/drawing/2014/main" id="{ADDEB9E0-765F-415D-8067-6A10EC3FA0C8}"/>
              </a:ext>
            </a:extLst>
          </p:cNvPr>
          <p:cNvPicPr>
            <a:picLocks noChangeAspect="1"/>
          </p:cNvPicPr>
          <p:nvPr/>
        </p:nvPicPr>
        <p:blipFill>
          <a:blip r:embed="rId3"/>
          <a:stretch>
            <a:fillRect/>
          </a:stretch>
        </p:blipFill>
        <p:spPr>
          <a:xfrm>
            <a:off x="567938" y="2699684"/>
            <a:ext cx="2892580" cy="1547530"/>
          </a:xfrm>
          <a:prstGeom prst="rect">
            <a:avLst/>
          </a:prstGeom>
        </p:spPr>
      </p:pic>
      <p:sp>
        <p:nvSpPr>
          <p:cNvPr id="2" name="TextBox 1">
            <a:extLst>
              <a:ext uri="{FF2B5EF4-FFF2-40B4-BE49-F238E27FC236}">
                <a16:creationId xmlns:a16="http://schemas.microsoft.com/office/drawing/2014/main" id="{3702DDE0-BF56-4EED-8F45-2E87E7BD39A6}"/>
              </a:ext>
            </a:extLst>
          </p:cNvPr>
          <p:cNvSpPr txBox="1"/>
          <p:nvPr/>
        </p:nvSpPr>
        <p:spPr>
          <a:xfrm>
            <a:off x="4752988" y="2620562"/>
            <a:ext cx="4388632" cy="3317938"/>
          </a:xfrm>
          <a:prstGeom prst="rect">
            <a:avLst/>
          </a:prstGeom>
        </p:spPr>
        <p:txBody>
          <a:bodyPr vert="horz" lIns="91440" tIns="45720" rIns="91440" bIns="45720" rtlCol="0" anchor="t">
            <a:normAutofit/>
          </a:bodyPr>
          <a:lstStyle/>
          <a:p>
            <a:pPr marL="285750" indent="-285750">
              <a:spcBef>
                <a:spcPts val="1000"/>
              </a:spcBef>
              <a:buClr>
                <a:schemeClr val="accent1"/>
              </a:buClr>
              <a:buSzPct val="80000"/>
              <a:buFont typeface="Wingdings 3" charset="2"/>
              <a:buChar char=""/>
              <a:defRPr/>
            </a:pPr>
            <a:r>
              <a:rPr lang="en-US" dirty="0">
                <a:solidFill>
                  <a:srgbClr val="FFFFFF"/>
                </a:solidFill>
              </a:rPr>
              <a:t>The Schoolwide Improvement Plan (SIP)</a:t>
            </a: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r>
              <a:rPr lang="en-US" dirty="0">
                <a:solidFill>
                  <a:srgbClr val="FFFFFF"/>
                </a:solidFill>
                <a:hlinkClick r:id="rId4"/>
              </a:rPr>
              <a:t>www.floridacims.org</a:t>
            </a: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a:p>
            <a:pPr marL="285750" indent="-285750">
              <a:spcBef>
                <a:spcPts val="1000"/>
              </a:spcBef>
              <a:buClr>
                <a:schemeClr val="accent1"/>
              </a:buClr>
              <a:buSzPct val="80000"/>
              <a:buFont typeface="Wingdings 3" charset="2"/>
              <a:buChar char=""/>
              <a:defRPr/>
            </a:pPr>
            <a:endParaRPr lang="en-US" dirty="0">
              <a:solidFill>
                <a:srgbClr val="FFFFFF"/>
              </a:solidFill>
            </a:endParaRPr>
          </a:p>
        </p:txBody>
      </p:sp>
      <p:sp>
        <p:nvSpPr>
          <p:cNvPr id="25601" name="Slide Number Placeholder 3">
            <a:extLst>
              <a:ext uri="{FF2B5EF4-FFF2-40B4-BE49-F238E27FC236}">
                <a16:creationId xmlns:a16="http://schemas.microsoft.com/office/drawing/2014/main" id="{AA3114C3-CC79-42C9-BDE5-AD1789820B1B}"/>
              </a:ext>
            </a:extLst>
          </p:cNvPr>
          <p:cNvSpPr>
            <a:spLocks noGrp="1"/>
          </p:cNvSpPr>
          <p:nvPr>
            <p:ph type="sldNum" sz="quarter" idx="11"/>
          </p:nvPr>
        </p:nvSpPr>
        <p:spPr bwMode="auto">
          <a:xfrm>
            <a:off x="7246914" y="6041362"/>
            <a:ext cx="4246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spcBef>
                <a:spcPct val="0"/>
              </a:spcBef>
              <a:spcAft>
                <a:spcPts val="600"/>
              </a:spcAft>
              <a:buClrTx/>
              <a:buFontTx/>
              <a:buNone/>
            </a:pPr>
            <a:fld id="{F2364ECB-801D-4D2D-BEF6-5365AEA1F94A}" type="slidenum">
              <a:rPr lang="en-US" altLang="en-US" sz="900">
                <a:solidFill>
                  <a:srgbClr val="FFFFFF"/>
                </a:solidFill>
                <a:latin typeface="+mn-lt"/>
                <a:ea typeface="+mn-ea"/>
              </a:rPr>
              <a:pPr defTabSz="914400">
                <a:spcBef>
                  <a:spcPct val="0"/>
                </a:spcBef>
                <a:spcAft>
                  <a:spcPts val="600"/>
                </a:spcAft>
                <a:buClrTx/>
                <a:buFontTx/>
                <a:buNone/>
              </a:pPr>
              <a:t>4</a:t>
            </a:fld>
            <a:endParaRPr lang="en-US" altLang="en-US" sz="900">
              <a:solidFill>
                <a:srgbClr val="FFFFFF"/>
              </a:solidFill>
              <a:latin typeface="+mn-lt"/>
              <a:ea typeface="+mn-ea"/>
            </a:endParaRPr>
          </a:p>
        </p:txBody>
      </p:sp>
      <p:sp>
        <p:nvSpPr>
          <p:cNvPr id="25604" name="TextBox 2">
            <a:extLst>
              <a:ext uri="{FF2B5EF4-FFF2-40B4-BE49-F238E27FC236}">
                <a16:creationId xmlns:a16="http://schemas.microsoft.com/office/drawing/2014/main" id="{2494F2EB-3652-4B40-8F45-9A70BBB50975}"/>
              </a:ext>
            </a:extLst>
          </p:cNvPr>
          <p:cNvSpPr txBox="1">
            <a:spLocks noChangeArrowheads="1"/>
          </p:cNvSpPr>
          <p:nvPr/>
        </p:nvSpPr>
        <p:spPr bwMode="auto">
          <a:xfrm>
            <a:off x="2473325" y="6013450"/>
            <a:ext cx="2022475" cy="685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943" name="Group 3594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5944" name="Straight Connector 359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945" name="Straight Connector 359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9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48" name="Isosceles Triangle 359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52" name="Isosceles Triangle 359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53" name="Isosceles Triangle 3595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5842" name="Picture 2">
            <a:extLst>
              <a:ext uri="{FF2B5EF4-FFF2-40B4-BE49-F238E27FC236}">
                <a16:creationId xmlns:a16="http://schemas.microsoft.com/office/drawing/2014/main" id="{CA8031C7-5138-4F74-9CA1-9D5C8D5178E7}"/>
              </a:ext>
            </a:extLst>
          </p:cNvPr>
          <p:cNvPicPr>
            <a:picLocks noChangeAspect="1"/>
          </p:cNvPicPr>
          <p:nvPr/>
        </p:nvPicPr>
        <p:blipFill rotWithShape="1">
          <a:blip r:embed="rId3">
            <a:extLst>
              <a:ext uri="{28A0092B-C50C-407E-A947-70E740481C1C}">
                <a14:useLocalDpi xmlns:a14="http://schemas.microsoft.com/office/drawing/2010/main" val="0"/>
              </a:ext>
            </a:extLst>
          </a:blip>
          <a:srcRect l="28748" r="9722" b="204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F69FCD0-9AEE-4CA0-9A75-FC62113BAF26}"/>
              </a:ext>
            </a:extLst>
          </p:cNvPr>
          <p:cNvSpPr/>
          <p:nvPr/>
        </p:nvSpPr>
        <p:spPr>
          <a:xfrm>
            <a:off x="501650" y="1678666"/>
            <a:ext cx="3572668" cy="2369093"/>
          </a:xfrm>
          <a:prstGeom prst="rect">
            <a:avLst/>
          </a:prstGeom>
        </p:spPr>
        <p:txBody>
          <a:bodyPr vert="horz" lIns="91440" tIns="45720" rIns="91440" bIns="45720" rtlCol="0" anchor="b">
            <a:normAutofit/>
          </a:bodyPr>
          <a:lstStyle/>
          <a:p>
            <a:pPr algn="r">
              <a:spcBef>
                <a:spcPct val="0"/>
              </a:spcBef>
              <a:spcAft>
                <a:spcPts val="600"/>
              </a:spcAft>
              <a:defRPr/>
            </a:pPr>
            <a:r>
              <a:rPr lang="en-US" sz="4200" b="1" dirty="0">
                <a:ln w="0"/>
                <a:solidFill>
                  <a:schemeClr val="accent1"/>
                </a:solidFill>
                <a:effectLst>
                  <a:outerShdw blurRad="38100" dist="19050" dir="2700000" algn="tl" rotWithShape="0">
                    <a:schemeClr val="dk1">
                      <a:alpha val="40000"/>
                    </a:schemeClr>
                  </a:outerShdw>
                </a:effectLst>
                <a:latin typeface="+mj-lt"/>
                <a:ea typeface="+mj-ea"/>
                <a:cs typeface="+mj-cs"/>
              </a:rPr>
              <a:t>SIP </a:t>
            </a:r>
          </a:p>
          <a:p>
            <a:pPr algn="r">
              <a:spcBef>
                <a:spcPct val="0"/>
              </a:spcBef>
              <a:spcAft>
                <a:spcPts val="600"/>
              </a:spcAft>
              <a:defRPr/>
            </a:pPr>
            <a:r>
              <a:rPr lang="en-US" sz="4200" b="1" dirty="0">
                <a:ln w="0"/>
                <a:solidFill>
                  <a:schemeClr val="accent1"/>
                </a:solidFill>
                <a:effectLst>
                  <a:outerShdw blurRad="38100" dist="19050" dir="2700000" algn="tl" rotWithShape="0">
                    <a:schemeClr val="dk1">
                      <a:alpha val="40000"/>
                    </a:schemeClr>
                  </a:outerShdw>
                </a:effectLst>
                <a:latin typeface="+mj-lt"/>
                <a:ea typeface="+mj-ea"/>
                <a:cs typeface="+mj-cs"/>
              </a:rPr>
              <a:t>Walkthrough</a:t>
            </a:r>
          </a:p>
        </p:txBody>
      </p:sp>
      <p:cxnSp>
        <p:nvCxnSpPr>
          <p:cNvPr id="35955" name="Straight Connector 3595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957" name="Straight Connector 3595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95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6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6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6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6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6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97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B10C9E-4613-4D26-AF93-9C1A660734F3}"/>
              </a:ext>
            </a:extLst>
          </p:cNvPr>
          <p:cNvSpPr>
            <a:spLocks noGrp="1"/>
          </p:cNvSpPr>
          <p:nvPr>
            <p:ph type="title"/>
          </p:nvPr>
        </p:nvSpPr>
        <p:spPr>
          <a:xfrm>
            <a:off x="1000126" y="609600"/>
            <a:ext cx="6447501" cy="836141"/>
          </a:xfrm>
          <a:solidFill>
            <a:srgbClr val="00B0F0"/>
          </a:solidFill>
        </p:spPr>
        <p:txBody>
          <a:bodyPr>
            <a:normAutofit/>
          </a:bodyPr>
          <a:lstStyle/>
          <a:p>
            <a:r>
              <a:rPr lang="en-US" dirty="0">
                <a:solidFill>
                  <a:schemeClr val="bg1"/>
                </a:solidFill>
              </a:rPr>
              <a:t>Part I:  Mission and Vision </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9E26515-E7A0-4308-AFC0-DA3211BB3B0F}"/>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A9BB6221-DD7A-4B9E-8AA3-E5A514DAAD9B}" type="slidenum">
              <a:rPr lang="en-US" altLang="en-US" smtClean="0"/>
              <a:pPr>
                <a:spcAft>
                  <a:spcPts val="600"/>
                </a:spcAft>
                <a:defRPr/>
              </a:pPr>
              <a:t>6</a:t>
            </a:fld>
            <a:endParaRPr lang="en-US" altLang="en-US"/>
          </a:p>
        </p:txBody>
      </p:sp>
      <p:sp>
        <p:nvSpPr>
          <p:cNvPr id="6" name="Content Placeholder 5">
            <a:extLst>
              <a:ext uri="{FF2B5EF4-FFF2-40B4-BE49-F238E27FC236}">
                <a16:creationId xmlns:a16="http://schemas.microsoft.com/office/drawing/2014/main" id="{60175BB5-AA2A-4980-A280-ACE2B8536741}"/>
              </a:ext>
            </a:extLst>
          </p:cNvPr>
          <p:cNvSpPr>
            <a:spLocks noGrp="1"/>
          </p:cNvSpPr>
          <p:nvPr>
            <p:ph idx="1"/>
          </p:nvPr>
        </p:nvSpPr>
        <p:spPr>
          <a:xfrm>
            <a:off x="1000126" y="2160589"/>
            <a:ext cx="6447501" cy="3880773"/>
          </a:xfrm>
        </p:spPr>
        <p:txBody>
          <a:bodyPr>
            <a:normAutofit/>
          </a:bodyPr>
          <a:lstStyle/>
          <a:p>
            <a:r>
              <a:rPr lang="en-US" dirty="0"/>
              <a:t>School Mission Statement</a:t>
            </a:r>
          </a:p>
          <a:p>
            <a:pPr marL="0" indent="0">
              <a:buNone/>
            </a:pPr>
            <a:r>
              <a:rPr lang="en-US" dirty="0"/>
              <a:t>Our Mission at Bellalago Academy is to achieve lifelong learning by exploring education that is anchored in excellence.</a:t>
            </a:r>
          </a:p>
          <a:p>
            <a:endParaRPr lang="en-US" dirty="0"/>
          </a:p>
          <a:p>
            <a:r>
              <a:rPr lang="en-US" dirty="0"/>
              <a:t>School Vision Statement </a:t>
            </a:r>
          </a:p>
          <a:p>
            <a:pPr marL="0" indent="0">
              <a:buNone/>
            </a:pPr>
            <a:r>
              <a:rPr lang="en-US" dirty="0"/>
              <a:t>We, the Mariners of Bellalago Academy, will accomplish our mission by creating a challenging learning environment, fostering mutual respect, honoring diversity, and establishing a safe, nurturing community.</a:t>
            </a:r>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714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FB643-11D3-4052-868E-913D102317D0}"/>
              </a:ext>
            </a:extLst>
          </p:cNvPr>
          <p:cNvSpPr>
            <a:spLocks noGrp="1"/>
          </p:cNvSpPr>
          <p:nvPr>
            <p:ph type="title"/>
          </p:nvPr>
        </p:nvSpPr>
        <p:spPr>
          <a:xfrm>
            <a:off x="457200" y="568411"/>
            <a:ext cx="6500114" cy="1184189"/>
          </a:xfrm>
          <a:solidFill>
            <a:srgbClr val="00B0F0"/>
          </a:solidFill>
        </p:spPr>
        <p:txBody>
          <a:bodyPr wrap="square" anchor="ctr">
            <a:normAutofit/>
          </a:bodyPr>
          <a:lstStyle/>
          <a:p>
            <a:r>
              <a:rPr lang="en-US" dirty="0"/>
              <a:t>Part II:  Needs Assessment </a:t>
            </a:r>
          </a:p>
        </p:txBody>
      </p:sp>
      <p:sp>
        <p:nvSpPr>
          <p:cNvPr id="4" name="Slide Number Placeholder 3">
            <a:extLst>
              <a:ext uri="{FF2B5EF4-FFF2-40B4-BE49-F238E27FC236}">
                <a16:creationId xmlns:a16="http://schemas.microsoft.com/office/drawing/2014/main" id="{2C3E9C0F-C8F3-4BA8-AF50-F537016A8590}"/>
              </a:ext>
            </a:extLst>
          </p:cNvPr>
          <p:cNvSpPr>
            <a:spLocks noGrp="1"/>
          </p:cNvSpPr>
          <p:nvPr>
            <p:ph type="sldNum" sz="quarter" idx="10"/>
          </p:nvPr>
        </p:nvSpPr>
        <p:spPr/>
        <p:txBody>
          <a:bodyPr wrap="square" anchor="ctr">
            <a:normAutofit/>
          </a:bodyPr>
          <a:lstStyle/>
          <a:p>
            <a:pPr>
              <a:spcAft>
                <a:spcPts val="600"/>
              </a:spcAft>
              <a:defRPr/>
            </a:pPr>
            <a:fld id="{A9BB6221-DD7A-4B9E-8AA3-E5A514DAAD9B}" type="slidenum">
              <a:rPr lang="en-US" altLang="en-US" smtClean="0"/>
              <a:pPr>
                <a:spcAft>
                  <a:spcPts val="600"/>
                </a:spcAft>
                <a:defRPr/>
              </a:pPr>
              <a:t>7</a:t>
            </a:fld>
            <a:endParaRPr lang="en-US" altLang="en-US"/>
          </a:p>
        </p:txBody>
      </p:sp>
      <p:pic>
        <p:nvPicPr>
          <p:cNvPr id="8" name="Content Placeholder 7">
            <a:extLst>
              <a:ext uri="{FF2B5EF4-FFF2-40B4-BE49-F238E27FC236}">
                <a16:creationId xmlns:a16="http://schemas.microsoft.com/office/drawing/2014/main" id="{97F9C50F-68AE-414B-8220-6DFB0AEF525A}"/>
              </a:ext>
            </a:extLst>
          </p:cNvPr>
          <p:cNvPicPr>
            <a:picLocks noGrp="1" noChangeAspect="1"/>
          </p:cNvPicPr>
          <p:nvPr>
            <p:ph idx="1"/>
          </p:nvPr>
        </p:nvPicPr>
        <p:blipFill>
          <a:blip r:embed="rId2"/>
          <a:stretch>
            <a:fillRect/>
          </a:stretch>
        </p:blipFill>
        <p:spPr>
          <a:xfrm>
            <a:off x="609600" y="2125363"/>
            <a:ext cx="6348413" cy="3569508"/>
          </a:xfrm>
        </p:spPr>
      </p:pic>
    </p:spTree>
    <p:extLst>
      <p:ext uri="{BB962C8B-B14F-4D97-AF65-F5344CB8AC3E}">
        <p14:creationId xmlns:p14="http://schemas.microsoft.com/office/powerpoint/2010/main" val="377670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0B0-24B2-41C8-8BBE-C3E525323473}"/>
              </a:ext>
            </a:extLst>
          </p:cNvPr>
          <p:cNvSpPr>
            <a:spLocks noGrp="1"/>
          </p:cNvSpPr>
          <p:nvPr>
            <p:ph type="title"/>
          </p:nvPr>
        </p:nvSpPr>
        <p:spPr>
          <a:xfrm>
            <a:off x="210065" y="752756"/>
            <a:ext cx="6932139" cy="791839"/>
          </a:xfrm>
          <a:solidFill>
            <a:srgbClr val="00B0F0"/>
          </a:solidFill>
        </p:spPr>
        <p:txBody>
          <a:bodyPr>
            <a:normAutofit fontScale="90000"/>
          </a:bodyPr>
          <a:lstStyle/>
          <a:p>
            <a:r>
              <a:rPr lang="en-US" dirty="0">
                <a:solidFill>
                  <a:schemeClr val="bg1"/>
                </a:solidFill>
              </a:rPr>
              <a:t>Part III:  Areas of Focus 2022-2023</a:t>
            </a:r>
          </a:p>
        </p:txBody>
      </p:sp>
      <p:sp>
        <p:nvSpPr>
          <p:cNvPr id="3" name="Content Placeholder 2">
            <a:extLst>
              <a:ext uri="{FF2B5EF4-FFF2-40B4-BE49-F238E27FC236}">
                <a16:creationId xmlns:a16="http://schemas.microsoft.com/office/drawing/2014/main" id="{55867777-3FE9-4716-B3DE-7130636E7C43}"/>
              </a:ext>
            </a:extLst>
          </p:cNvPr>
          <p:cNvSpPr>
            <a:spLocks noGrp="1"/>
          </p:cNvSpPr>
          <p:nvPr>
            <p:ph idx="1"/>
          </p:nvPr>
        </p:nvSpPr>
        <p:spPr>
          <a:xfrm>
            <a:off x="210065" y="1871042"/>
            <a:ext cx="8305285" cy="4301158"/>
          </a:xfrm>
        </p:spPr>
        <p:txBody>
          <a:bodyPr>
            <a:normAutofit/>
          </a:bodyPr>
          <a:lstStyle/>
          <a:p>
            <a:r>
              <a:rPr lang="en-US" sz="2400" dirty="0"/>
              <a:t>Area of Focus – Instructional Practice: ELA</a:t>
            </a:r>
          </a:p>
          <a:p>
            <a:r>
              <a:rPr lang="en-US" sz="2400" dirty="0"/>
              <a:t>Area of Focus – Instructional Practice: Math</a:t>
            </a:r>
          </a:p>
          <a:p>
            <a:r>
              <a:rPr lang="en-US" sz="2400" dirty="0"/>
              <a:t>Area of Focus – Instructional Practice: Science</a:t>
            </a:r>
          </a:p>
          <a:p>
            <a:r>
              <a:rPr lang="en-US" sz="2400" dirty="0"/>
              <a:t>Area of Focus – Instructional Practice: </a:t>
            </a:r>
          </a:p>
          <a:p>
            <a:pPr marL="0" indent="0">
              <a:buNone/>
            </a:pPr>
            <a:r>
              <a:rPr lang="en-US" sz="2400" dirty="0"/>
              <a:t> Professional Learning Communities</a:t>
            </a:r>
          </a:p>
          <a:p>
            <a:r>
              <a:rPr lang="en-US" sz="2400" dirty="0"/>
              <a:t>Area of Focus – Positive Culture and Environment</a:t>
            </a:r>
          </a:p>
          <a:p>
            <a:endParaRPr lang="en-US" sz="2400" dirty="0"/>
          </a:p>
          <a:p>
            <a:endParaRPr lang="en-US" b="1" dirty="0"/>
          </a:p>
          <a:p>
            <a:endParaRPr lang="en-US" dirty="0"/>
          </a:p>
          <a:p>
            <a:pPr marL="0" indent="0">
              <a:buNone/>
            </a:pPr>
            <a:endParaRPr lang="en-US" dirty="0"/>
          </a:p>
        </p:txBody>
      </p:sp>
    </p:spTree>
    <p:extLst>
      <p:ext uri="{BB962C8B-B14F-4D97-AF65-F5344CB8AC3E}">
        <p14:creationId xmlns:p14="http://schemas.microsoft.com/office/powerpoint/2010/main" val="124853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78B1-96AA-48B0-A206-B604E355DC32}"/>
              </a:ext>
            </a:extLst>
          </p:cNvPr>
          <p:cNvSpPr>
            <a:spLocks noGrp="1"/>
          </p:cNvSpPr>
          <p:nvPr>
            <p:ph type="title"/>
          </p:nvPr>
        </p:nvSpPr>
        <p:spPr>
          <a:xfrm>
            <a:off x="247136" y="531343"/>
            <a:ext cx="7375161" cy="800102"/>
          </a:xfrm>
        </p:spPr>
        <p:txBody>
          <a:bodyPr anchor="b">
            <a:normAutofit fontScale="90000"/>
          </a:bodyPr>
          <a:lstStyle/>
          <a:p>
            <a:r>
              <a:rPr lang="en-US" sz="2475" dirty="0">
                <a:solidFill>
                  <a:schemeClr val="tx2"/>
                </a:solidFill>
              </a:rPr>
              <a:t>Part III: Area of Focus Guiding Questions </a:t>
            </a:r>
            <a:br>
              <a:rPr lang="en-US" sz="2475" dirty="0">
                <a:solidFill>
                  <a:schemeClr val="tx2"/>
                </a:solidFill>
              </a:rPr>
            </a:br>
            <a:endParaRPr lang="en-US" sz="2475" dirty="0">
              <a:solidFill>
                <a:schemeClr val="tx2"/>
              </a:solidFill>
            </a:endParaRPr>
          </a:p>
        </p:txBody>
      </p:sp>
      <p:sp>
        <p:nvSpPr>
          <p:cNvPr id="3" name="Content Placeholder 2">
            <a:extLst>
              <a:ext uri="{FF2B5EF4-FFF2-40B4-BE49-F238E27FC236}">
                <a16:creationId xmlns:a16="http://schemas.microsoft.com/office/drawing/2014/main" id="{BAB0B4F2-A193-432A-9018-E3D5E94F2E1B}"/>
              </a:ext>
            </a:extLst>
          </p:cNvPr>
          <p:cNvSpPr>
            <a:spLocks noGrp="1"/>
          </p:cNvSpPr>
          <p:nvPr>
            <p:ph idx="1"/>
          </p:nvPr>
        </p:nvSpPr>
        <p:spPr>
          <a:xfrm>
            <a:off x="247136" y="1331444"/>
            <a:ext cx="7923694" cy="3401193"/>
          </a:xfrm>
        </p:spPr>
        <p:txBody>
          <a:bodyPr anchor="ctr">
            <a:normAutofit/>
          </a:bodyPr>
          <a:lstStyle/>
          <a:p>
            <a:pPr lvl="0"/>
            <a:r>
              <a:rPr lang="en-US" sz="2400" dirty="0">
                <a:solidFill>
                  <a:schemeClr val="tx2"/>
                </a:solidFill>
              </a:rPr>
              <a:t>What is your end goal or desired future state?</a:t>
            </a:r>
          </a:p>
          <a:p>
            <a:pPr lvl="0"/>
            <a:r>
              <a:rPr lang="en-US" sz="2400" dirty="0">
                <a:solidFill>
                  <a:schemeClr val="tx2"/>
                </a:solidFill>
              </a:rPr>
              <a:t>What will you accomplish?</a:t>
            </a:r>
          </a:p>
          <a:p>
            <a:pPr lvl="0"/>
            <a:r>
              <a:rPr lang="en-US" sz="2400" dirty="0">
                <a:solidFill>
                  <a:schemeClr val="tx2"/>
                </a:solidFill>
              </a:rPr>
              <a:t>What is the desired timeline? </a:t>
            </a:r>
          </a:p>
          <a:p>
            <a:pPr lvl="0"/>
            <a:endParaRPr lang="en-US" sz="2400" dirty="0">
              <a:solidFill>
                <a:schemeClr val="tx2"/>
              </a:solidFill>
            </a:endParaRPr>
          </a:p>
          <a:p>
            <a:pPr marL="0" lvl="0" indent="0">
              <a:buNone/>
            </a:pPr>
            <a:r>
              <a:rPr lang="en-US" sz="2400" dirty="0">
                <a:solidFill>
                  <a:schemeClr val="tx2"/>
                </a:solidFill>
              </a:rPr>
              <a:t>Goals should be SMART: </a:t>
            </a:r>
          </a:p>
          <a:p>
            <a:pPr marL="0" lvl="0" indent="0">
              <a:buNone/>
            </a:pPr>
            <a:r>
              <a:rPr lang="en-US" sz="2400" dirty="0">
                <a:solidFill>
                  <a:schemeClr val="tx2"/>
                </a:solidFill>
              </a:rPr>
              <a:t>Specific, Measurable, Achievable, and Relevant</a:t>
            </a:r>
          </a:p>
        </p:txBody>
      </p:sp>
      <p:sp>
        <p:nvSpPr>
          <p:cNvPr id="4" name="Slide Number Placeholder 3">
            <a:extLst>
              <a:ext uri="{FF2B5EF4-FFF2-40B4-BE49-F238E27FC236}">
                <a16:creationId xmlns:a16="http://schemas.microsoft.com/office/drawing/2014/main" id="{EF8B66CF-BE93-46C6-B1CA-D550340DD786}"/>
              </a:ext>
            </a:extLst>
          </p:cNvPr>
          <p:cNvSpPr>
            <a:spLocks noGrp="1"/>
          </p:cNvSpPr>
          <p:nvPr>
            <p:ph type="sldNum" sz="quarter" idx="12"/>
          </p:nvPr>
        </p:nvSpPr>
        <p:spPr/>
        <p:txBody>
          <a:bodyPr/>
          <a:lstStyle/>
          <a:p>
            <a:fld id="{55FB1868-5DF9-4665-B514-00808188EDAA}" type="slidenum">
              <a:rPr lang="en-US" smtClean="0"/>
              <a:t>9</a:t>
            </a:fld>
            <a:endParaRPr lang="en-US"/>
          </a:p>
        </p:txBody>
      </p:sp>
    </p:spTree>
    <p:extLst>
      <p:ext uri="{BB962C8B-B14F-4D97-AF65-F5344CB8AC3E}">
        <p14:creationId xmlns:p14="http://schemas.microsoft.com/office/powerpoint/2010/main" val="34940197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364D0F65189B4490BA0DFA8025967A" ma:contentTypeVersion="13" ma:contentTypeDescription="Create a new document." ma:contentTypeScope="" ma:versionID="db0530edd422d47cfda3f54752c6d49c">
  <xsd:schema xmlns:xsd="http://www.w3.org/2001/XMLSchema" xmlns:xs="http://www.w3.org/2001/XMLSchema" xmlns:p="http://schemas.microsoft.com/office/2006/metadata/properties" xmlns:ns2="6d6a7865-9bed-4436-b47c-8ffe2f530b04" xmlns:ns3="3ed13042-2bdc-4eb9-a23a-19854769d4e2" targetNamespace="http://schemas.microsoft.com/office/2006/metadata/properties" ma:root="true" ma:fieldsID="17589c7223fb06813740dcef7f5336c1" ns2:_="" ns3:_="">
    <xsd:import namespace="6d6a7865-9bed-4436-b47c-8ffe2f530b04"/>
    <xsd:import namespace="3ed13042-2bdc-4eb9-a23a-19854769d4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a7865-9bed-4436-b47c-8ffe2f530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d13042-2bdc-4eb9-a23a-19854769d4e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25A06-1E0E-48B3-80FD-AC608F0A5D84}">
  <ds:schemaRefs>
    <ds:schemaRef ds:uri="http://purl.org/dc/terms/"/>
    <ds:schemaRef ds:uri="http://schemas.openxmlformats.org/package/2006/metadata/core-properties"/>
    <ds:schemaRef ds:uri="7f703181-df20-4836-935f-b5b34fd8785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69073CF-83FC-478B-8BA4-5AD6C7C13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a7865-9bed-4436-b47c-8ffe2f530b04"/>
    <ds:schemaRef ds:uri="3ed13042-2bdc-4eb9-a23a-19854769d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62867-A56E-4EEA-A86C-1EFF7AC527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677</TotalTime>
  <Words>849</Words>
  <Application>Microsoft Office PowerPoint</Application>
  <PresentationFormat>On-screen Show (4:3)</PresentationFormat>
  <Paragraphs>97</Paragraphs>
  <Slides>13</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Part I:  Mission and Vision </vt:lpstr>
      <vt:lpstr>Part II:  Needs Assessment </vt:lpstr>
      <vt:lpstr>Part III:  Areas of Focus 2022-2023</vt:lpstr>
      <vt:lpstr>Part III: Area of Focus Guiding Questions  </vt:lpstr>
      <vt:lpstr>Goals for ELA, Math, and Science</vt:lpstr>
      <vt:lpstr>Professional Learning Communities</vt:lpstr>
      <vt:lpstr>Positive School Culture </vt:lpstr>
      <vt:lpstr>SIP Feedback 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Cleveland</dc:creator>
  <cp:lastModifiedBy>Melanie Cleveland</cp:lastModifiedBy>
  <cp:revision>25</cp:revision>
  <dcterms:created xsi:type="dcterms:W3CDTF">2020-08-13T21:19:58Z</dcterms:created>
  <dcterms:modified xsi:type="dcterms:W3CDTF">2022-09-01T13:08:18Z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0x010100F9364D0F65189B4490BA0DFA8025967A</vt:lpwstr>
  </property>
</Properties>
</file>